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313" r:id="rId2"/>
    <p:sldId id="337" r:id="rId3"/>
    <p:sldId id="258" r:id="rId4"/>
    <p:sldId id="314" r:id="rId5"/>
    <p:sldId id="261" r:id="rId6"/>
    <p:sldId id="264" r:id="rId7"/>
    <p:sldId id="263" r:id="rId8"/>
    <p:sldId id="278" r:id="rId9"/>
    <p:sldId id="262" r:id="rId10"/>
    <p:sldId id="33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14" autoAdjust="0"/>
    <p:restoredTop sz="94660"/>
  </p:normalViewPr>
  <p:slideViewPr>
    <p:cSldViewPr snapToGrid="0">
      <p:cViewPr varScale="1">
        <p:scale>
          <a:sx n="85" d="100"/>
          <a:sy n="85" d="100"/>
        </p:scale>
        <p:origin x="677"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EBD3BB-CC29-4B64-8AC2-635517C3A5F0}" type="datetimeFigureOut">
              <a:rPr lang="en-IN" smtClean="0"/>
              <a:t>20-05-2022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1275C4-2731-4CE8-B003-628ED09B7D4A}" type="slidenum">
              <a:rPr lang="en-IN" smtClean="0"/>
              <a:t>‹#›</a:t>
            </a:fld>
            <a:endParaRPr lang="en-IN" dirty="0"/>
          </a:p>
        </p:txBody>
      </p:sp>
    </p:spTree>
    <p:extLst>
      <p:ext uri="{BB962C8B-B14F-4D97-AF65-F5344CB8AC3E}">
        <p14:creationId xmlns:p14="http://schemas.microsoft.com/office/powerpoint/2010/main" val="1884893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Google Shape;29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3" name="Google Shape;30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9" name="Google Shape;30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1" name="Google Shape;32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7" name="Google Shape;32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7" name="Google Shape;427;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 and two columns">
    <p:spTree>
      <p:nvGrpSpPr>
        <p:cNvPr id="1" name="Shape 219"/>
        <p:cNvGrpSpPr/>
        <p:nvPr/>
      </p:nvGrpSpPr>
      <p:grpSpPr>
        <a:xfrm>
          <a:off x="0" y="0"/>
          <a:ext cx="0" cy="0"/>
          <a:chOff x="0" y="0"/>
          <a:chExt cx="0" cy="0"/>
        </a:xfrm>
      </p:grpSpPr>
      <p:sp>
        <p:nvSpPr>
          <p:cNvPr id="220" name="Google Shape;220;p30">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1" name="Google Shape;221;p30">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2" name="Google Shape;222;p30">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3" name="Google Shape;223;p30">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nvGrpSpPr>
          <p:cNvPr id="224" name="Google Shape;224;p30"/>
          <p:cNvGrpSpPr/>
          <p:nvPr/>
        </p:nvGrpSpPr>
        <p:grpSpPr>
          <a:xfrm>
            <a:off x="0" y="508001"/>
            <a:ext cx="1383800" cy="1355051"/>
            <a:chOff x="0" y="381001"/>
            <a:chExt cx="1037850" cy="1016288"/>
          </a:xfrm>
        </p:grpSpPr>
        <p:sp>
          <p:nvSpPr>
            <p:cNvPr id="225" name="Google Shape;225;p3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6" name="Google Shape;226;p3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27" name="Google Shape;227;p30"/>
          <p:cNvSpPr txBox="1">
            <a:spLocks noGrp="1"/>
          </p:cNvSpPr>
          <p:nvPr>
            <p:ph type="title"/>
          </p:nvPr>
        </p:nvSpPr>
        <p:spPr>
          <a:xfrm>
            <a:off x="1730000" y="525000"/>
            <a:ext cx="9385200" cy="1218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3200"/>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a:endParaRPr/>
          </a:p>
        </p:txBody>
      </p:sp>
      <p:sp>
        <p:nvSpPr>
          <p:cNvPr id="228" name="Google Shape;228;p30"/>
          <p:cNvSpPr txBox="1">
            <a:spLocks noGrp="1"/>
          </p:cNvSpPr>
          <p:nvPr>
            <p:ph type="body" idx="1"/>
          </p:nvPr>
        </p:nvSpPr>
        <p:spPr>
          <a:xfrm>
            <a:off x="1730000" y="2090067"/>
            <a:ext cx="4537600" cy="3881600"/>
          </a:xfrm>
          <a:prstGeom prst="rect">
            <a:avLst/>
          </a:prstGeom>
          <a:noFill/>
          <a:ln>
            <a:noFill/>
          </a:ln>
        </p:spPr>
        <p:txBody>
          <a:bodyPr spcFirstLastPara="1" wrap="square" lIns="91425" tIns="91425" rIns="91425" bIns="91425" anchor="t" anchorCtr="0">
            <a:noAutofit/>
          </a:bodyPr>
          <a:lstStyle>
            <a:lvl1pPr marL="609585" lvl="0" indent="-414856" algn="l">
              <a:lnSpc>
                <a:spcPct val="115000"/>
              </a:lnSpc>
              <a:spcBef>
                <a:spcPts val="0"/>
              </a:spcBef>
              <a:spcAft>
                <a:spcPts val="0"/>
              </a:spcAft>
              <a:buSzPts val="1300"/>
              <a:buChar char="●"/>
              <a:defRPr/>
            </a:lvl1pPr>
            <a:lvl2pPr marL="1219170" lvl="1" indent="-397923" algn="l">
              <a:lnSpc>
                <a:spcPct val="115000"/>
              </a:lnSpc>
              <a:spcBef>
                <a:spcPts val="2133"/>
              </a:spcBef>
              <a:spcAft>
                <a:spcPts val="0"/>
              </a:spcAft>
              <a:buSzPts val="1100"/>
              <a:buChar char="○"/>
              <a:defRPr/>
            </a:lvl2pPr>
            <a:lvl3pPr marL="1828754" lvl="2" indent="-397923" algn="l">
              <a:lnSpc>
                <a:spcPct val="115000"/>
              </a:lnSpc>
              <a:spcBef>
                <a:spcPts val="2133"/>
              </a:spcBef>
              <a:spcAft>
                <a:spcPts val="0"/>
              </a:spcAft>
              <a:buSzPts val="1100"/>
              <a:buChar char="■"/>
              <a:defRPr/>
            </a:lvl3pPr>
            <a:lvl4pPr marL="2438339" lvl="3" indent="-397923" algn="l">
              <a:lnSpc>
                <a:spcPct val="115000"/>
              </a:lnSpc>
              <a:spcBef>
                <a:spcPts val="2133"/>
              </a:spcBef>
              <a:spcAft>
                <a:spcPts val="0"/>
              </a:spcAft>
              <a:buSzPts val="1100"/>
              <a:buChar char="●"/>
              <a:defRPr/>
            </a:lvl4pPr>
            <a:lvl5pPr marL="3047924" lvl="4" indent="-397923" algn="l">
              <a:lnSpc>
                <a:spcPct val="115000"/>
              </a:lnSpc>
              <a:spcBef>
                <a:spcPts val="2133"/>
              </a:spcBef>
              <a:spcAft>
                <a:spcPts val="0"/>
              </a:spcAft>
              <a:buSzPts val="1100"/>
              <a:buChar char="○"/>
              <a:defRPr/>
            </a:lvl5pPr>
            <a:lvl6pPr marL="3657509" lvl="5" indent="-397923" algn="l">
              <a:lnSpc>
                <a:spcPct val="115000"/>
              </a:lnSpc>
              <a:spcBef>
                <a:spcPts val="2133"/>
              </a:spcBef>
              <a:spcAft>
                <a:spcPts val="0"/>
              </a:spcAft>
              <a:buSzPts val="1100"/>
              <a:buChar char="■"/>
              <a:defRPr/>
            </a:lvl6pPr>
            <a:lvl7pPr marL="4267093" lvl="6" indent="-397923" algn="l">
              <a:lnSpc>
                <a:spcPct val="115000"/>
              </a:lnSpc>
              <a:spcBef>
                <a:spcPts val="2133"/>
              </a:spcBef>
              <a:spcAft>
                <a:spcPts val="0"/>
              </a:spcAft>
              <a:buSzPts val="1100"/>
              <a:buChar char="●"/>
              <a:defRPr/>
            </a:lvl7pPr>
            <a:lvl8pPr marL="4876678" lvl="7" indent="-397923" algn="l">
              <a:lnSpc>
                <a:spcPct val="115000"/>
              </a:lnSpc>
              <a:spcBef>
                <a:spcPts val="2133"/>
              </a:spcBef>
              <a:spcAft>
                <a:spcPts val="0"/>
              </a:spcAft>
              <a:buSzPts val="1100"/>
              <a:buChar char="○"/>
              <a:defRPr/>
            </a:lvl8pPr>
            <a:lvl9pPr marL="5486263" lvl="8" indent="-397923" algn="l">
              <a:lnSpc>
                <a:spcPct val="115000"/>
              </a:lnSpc>
              <a:spcBef>
                <a:spcPts val="2133"/>
              </a:spcBef>
              <a:spcAft>
                <a:spcPts val="2133"/>
              </a:spcAft>
              <a:buSzPts val="1100"/>
              <a:buChar char="■"/>
              <a:defRPr/>
            </a:lvl9pPr>
          </a:lstStyle>
          <a:p>
            <a:endParaRPr/>
          </a:p>
        </p:txBody>
      </p:sp>
      <p:sp>
        <p:nvSpPr>
          <p:cNvPr id="229" name="Google Shape;229;p30"/>
          <p:cNvSpPr txBox="1">
            <a:spLocks noGrp="1"/>
          </p:cNvSpPr>
          <p:nvPr>
            <p:ph type="body" idx="2"/>
          </p:nvPr>
        </p:nvSpPr>
        <p:spPr>
          <a:xfrm>
            <a:off x="6577628" y="2090067"/>
            <a:ext cx="4537600" cy="3881600"/>
          </a:xfrm>
          <a:prstGeom prst="rect">
            <a:avLst/>
          </a:prstGeom>
          <a:noFill/>
          <a:ln>
            <a:noFill/>
          </a:ln>
        </p:spPr>
        <p:txBody>
          <a:bodyPr spcFirstLastPara="1" wrap="square" lIns="91425" tIns="91425" rIns="91425" bIns="91425" anchor="t" anchorCtr="0">
            <a:noAutofit/>
          </a:bodyPr>
          <a:lstStyle>
            <a:lvl1pPr marL="609585" lvl="0" indent="-414856" algn="l">
              <a:lnSpc>
                <a:spcPct val="115000"/>
              </a:lnSpc>
              <a:spcBef>
                <a:spcPts val="0"/>
              </a:spcBef>
              <a:spcAft>
                <a:spcPts val="0"/>
              </a:spcAft>
              <a:buSzPts val="1300"/>
              <a:buChar char="●"/>
              <a:defRPr/>
            </a:lvl1pPr>
            <a:lvl2pPr marL="1219170" lvl="1" indent="-397923" algn="l">
              <a:lnSpc>
                <a:spcPct val="115000"/>
              </a:lnSpc>
              <a:spcBef>
                <a:spcPts val="2133"/>
              </a:spcBef>
              <a:spcAft>
                <a:spcPts val="0"/>
              </a:spcAft>
              <a:buSzPts val="1100"/>
              <a:buChar char="○"/>
              <a:defRPr/>
            </a:lvl2pPr>
            <a:lvl3pPr marL="1828754" lvl="2" indent="-397923" algn="l">
              <a:lnSpc>
                <a:spcPct val="115000"/>
              </a:lnSpc>
              <a:spcBef>
                <a:spcPts val="2133"/>
              </a:spcBef>
              <a:spcAft>
                <a:spcPts val="0"/>
              </a:spcAft>
              <a:buSzPts val="1100"/>
              <a:buChar char="■"/>
              <a:defRPr/>
            </a:lvl3pPr>
            <a:lvl4pPr marL="2438339" lvl="3" indent="-397923" algn="l">
              <a:lnSpc>
                <a:spcPct val="115000"/>
              </a:lnSpc>
              <a:spcBef>
                <a:spcPts val="2133"/>
              </a:spcBef>
              <a:spcAft>
                <a:spcPts val="0"/>
              </a:spcAft>
              <a:buSzPts val="1100"/>
              <a:buChar char="●"/>
              <a:defRPr/>
            </a:lvl4pPr>
            <a:lvl5pPr marL="3047924" lvl="4" indent="-397923" algn="l">
              <a:lnSpc>
                <a:spcPct val="115000"/>
              </a:lnSpc>
              <a:spcBef>
                <a:spcPts val="2133"/>
              </a:spcBef>
              <a:spcAft>
                <a:spcPts val="0"/>
              </a:spcAft>
              <a:buSzPts val="1100"/>
              <a:buChar char="○"/>
              <a:defRPr/>
            </a:lvl5pPr>
            <a:lvl6pPr marL="3657509" lvl="5" indent="-397923" algn="l">
              <a:lnSpc>
                <a:spcPct val="115000"/>
              </a:lnSpc>
              <a:spcBef>
                <a:spcPts val="2133"/>
              </a:spcBef>
              <a:spcAft>
                <a:spcPts val="0"/>
              </a:spcAft>
              <a:buSzPts val="1100"/>
              <a:buChar char="■"/>
              <a:defRPr/>
            </a:lvl6pPr>
            <a:lvl7pPr marL="4267093" lvl="6" indent="-397923" algn="l">
              <a:lnSpc>
                <a:spcPct val="115000"/>
              </a:lnSpc>
              <a:spcBef>
                <a:spcPts val="2133"/>
              </a:spcBef>
              <a:spcAft>
                <a:spcPts val="0"/>
              </a:spcAft>
              <a:buSzPts val="1100"/>
              <a:buChar char="●"/>
              <a:defRPr/>
            </a:lvl7pPr>
            <a:lvl8pPr marL="4876678" lvl="7" indent="-397923" algn="l">
              <a:lnSpc>
                <a:spcPct val="115000"/>
              </a:lnSpc>
              <a:spcBef>
                <a:spcPts val="2133"/>
              </a:spcBef>
              <a:spcAft>
                <a:spcPts val="0"/>
              </a:spcAft>
              <a:buSzPts val="1100"/>
              <a:buChar char="○"/>
              <a:defRPr/>
            </a:lvl8pPr>
            <a:lvl9pPr marL="5486263" lvl="8" indent="-397923" algn="l">
              <a:lnSpc>
                <a:spcPct val="115000"/>
              </a:lnSpc>
              <a:spcBef>
                <a:spcPts val="2133"/>
              </a:spcBef>
              <a:spcAft>
                <a:spcPts val="2133"/>
              </a:spcAft>
              <a:buSzPts val="1100"/>
              <a:buChar char="■"/>
              <a:defRPr/>
            </a:lvl9pPr>
          </a:lstStyle>
          <a:p>
            <a:endParaRPr/>
          </a:p>
        </p:txBody>
      </p:sp>
      <p:sp>
        <p:nvSpPr>
          <p:cNvPr id="230" name="Google Shape;230;p3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61798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Main point">
  <p:cSld name="Main point">
    <p:spTree>
      <p:nvGrpSpPr>
        <p:cNvPr id="1" name="Shape 231"/>
        <p:cNvGrpSpPr/>
        <p:nvPr/>
      </p:nvGrpSpPr>
      <p:grpSpPr>
        <a:xfrm>
          <a:off x="0" y="0"/>
          <a:ext cx="0" cy="0"/>
          <a:chOff x="0" y="0"/>
          <a:chExt cx="0" cy="0"/>
        </a:xfrm>
      </p:grpSpPr>
      <p:sp>
        <p:nvSpPr>
          <p:cNvPr id="232" name="Google Shape;232;p31">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3" name="Google Shape;233;p31">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4" name="Google Shape;234;p31">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5" name="Google Shape;235;p31">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nvGrpSpPr>
          <p:cNvPr id="236" name="Google Shape;236;p31"/>
          <p:cNvGrpSpPr/>
          <p:nvPr/>
        </p:nvGrpSpPr>
        <p:grpSpPr>
          <a:xfrm>
            <a:off x="5875200" y="0"/>
            <a:ext cx="6316800" cy="6858000"/>
            <a:chOff x="4406400" y="0"/>
            <a:chExt cx="4737600" cy="5143500"/>
          </a:xfrm>
        </p:grpSpPr>
        <p:sp>
          <p:nvSpPr>
            <p:cNvPr id="237" name="Google Shape;237;p31"/>
            <p:cNvSpPr/>
            <p:nvPr/>
          </p:nvSpPr>
          <p:spPr>
            <a:xfrm rot="5400000">
              <a:off x="4407900" y="-1500"/>
              <a:ext cx="47346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8" name="Google Shape;238;p31"/>
            <p:cNvSpPr/>
            <p:nvPr/>
          </p:nvSpPr>
          <p:spPr>
            <a:xfrm rot="5400000">
              <a:off x="4840825" y="6000"/>
              <a:ext cx="42987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9" name="Google Shape;239;p31"/>
            <p:cNvSpPr/>
            <p:nvPr/>
          </p:nvSpPr>
          <p:spPr>
            <a:xfrm rot="-5400000">
              <a:off x="5618399" y="123664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0" name="Google Shape;240;p31"/>
            <p:cNvSpPr/>
            <p:nvPr/>
          </p:nvSpPr>
          <p:spPr>
            <a:xfrm flipH="1">
              <a:off x="5849857" y="144407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1" name="Google Shape;241;p31"/>
            <p:cNvSpPr/>
            <p:nvPr/>
          </p:nvSpPr>
          <p:spPr>
            <a:xfrm rot="-5400000">
              <a:off x="5987081" y="246974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2" name="Google Shape;242;p31"/>
            <p:cNvSpPr/>
            <p:nvPr/>
          </p:nvSpPr>
          <p:spPr>
            <a:xfrm flipH="1">
              <a:off x="6222115" y="2677179"/>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3" name="Google Shape;243;p31"/>
            <p:cNvSpPr/>
            <p:nvPr/>
          </p:nvSpPr>
          <p:spPr>
            <a:xfrm rot="-5400000">
              <a:off x="6675341" y="186224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4" name="Google Shape;244;p3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5" name="Google Shape;245;p31"/>
            <p:cNvSpPr/>
            <p:nvPr/>
          </p:nvSpPr>
          <p:spPr>
            <a:xfrm rot="-5400000">
              <a:off x="6861141" y="247808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6" name="Google Shape;246;p31"/>
            <p:cNvSpPr/>
            <p:nvPr/>
          </p:nvSpPr>
          <p:spPr>
            <a:xfrm flipH="1">
              <a:off x="7965266" y="269319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7" name="Google Shape;247;p31"/>
            <p:cNvSpPr/>
            <p:nvPr/>
          </p:nvSpPr>
          <p:spPr>
            <a:xfrm flipH="1">
              <a:off x="8145082" y="330903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8" name="Google Shape;248;p31"/>
            <p:cNvSpPr/>
            <p:nvPr/>
          </p:nvSpPr>
          <p:spPr>
            <a:xfrm rot="-5400000">
              <a:off x="7047599" y="309534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9" name="Google Shape;249;p31"/>
            <p:cNvSpPr/>
            <p:nvPr/>
          </p:nvSpPr>
          <p:spPr>
            <a:xfrm flipH="1">
              <a:off x="7276649" y="330278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0" name="Google Shape;250;p3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1" name="Google Shape;251;p31"/>
            <p:cNvSpPr/>
            <p:nvPr/>
          </p:nvSpPr>
          <p:spPr>
            <a:xfrm flipH="1">
              <a:off x="7462448" y="391862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2" name="Google Shape;252;p31"/>
            <p:cNvSpPr/>
            <p:nvPr/>
          </p:nvSpPr>
          <p:spPr>
            <a:xfrm rot="-5400000">
              <a:off x="8102491" y="37188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3" name="Google Shape;253;p31"/>
            <p:cNvSpPr/>
            <p:nvPr/>
          </p:nvSpPr>
          <p:spPr>
            <a:xfrm flipH="1">
              <a:off x="8334533" y="392629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4" name="Google Shape;254;p31"/>
            <p:cNvSpPr/>
            <p:nvPr/>
          </p:nvSpPr>
          <p:spPr>
            <a:xfrm rot="-5400000">
              <a:off x="8288290" y="433470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55" name="Google Shape;255;p31"/>
          <p:cNvSpPr txBox="1">
            <a:spLocks noGrp="1"/>
          </p:cNvSpPr>
          <p:nvPr>
            <p:ph type="title"/>
          </p:nvPr>
        </p:nvSpPr>
        <p:spPr>
          <a:xfrm>
            <a:off x="1098467" y="1155700"/>
            <a:ext cx="6116000" cy="469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6" name="Google Shape;256;p3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3350968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Caption">
  <p:cSld name="Caption">
    <p:spTree>
      <p:nvGrpSpPr>
        <p:cNvPr id="1" name="Shape 257"/>
        <p:cNvGrpSpPr/>
        <p:nvPr/>
      </p:nvGrpSpPr>
      <p:grpSpPr>
        <a:xfrm>
          <a:off x="0" y="0"/>
          <a:ext cx="0" cy="0"/>
          <a:chOff x="0" y="0"/>
          <a:chExt cx="0" cy="0"/>
        </a:xfrm>
      </p:grpSpPr>
      <p:grpSp>
        <p:nvGrpSpPr>
          <p:cNvPr id="258" name="Google Shape;258;p32"/>
          <p:cNvGrpSpPr/>
          <p:nvPr/>
        </p:nvGrpSpPr>
        <p:grpSpPr>
          <a:xfrm>
            <a:off x="1" y="5504763"/>
            <a:ext cx="931900" cy="912876"/>
            <a:chOff x="0" y="3785672"/>
            <a:chExt cx="698925" cy="684657"/>
          </a:xfrm>
        </p:grpSpPr>
        <p:sp>
          <p:nvSpPr>
            <p:cNvPr id="259" name="Google Shape;259;p32"/>
            <p:cNvSpPr/>
            <p:nvPr/>
          </p:nvSpPr>
          <p:spPr>
            <a:xfrm rot="-5400000">
              <a:off x="0" y="3785672"/>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0" name="Google Shape;260;p32"/>
            <p:cNvSpPr/>
            <p:nvPr/>
          </p:nvSpPr>
          <p:spPr>
            <a:xfrm flipH="1">
              <a:off x="154125" y="3925529"/>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61" name="Google Shape;261;p32"/>
          <p:cNvSpPr txBox="1">
            <a:spLocks noGrp="1"/>
          </p:cNvSpPr>
          <p:nvPr>
            <p:ph type="body" idx="1"/>
          </p:nvPr>
        </p:nvSpPr>
        <p:spPr>
          <a:xfrm>
            <a:off x="1083633" y="5740500"/>
            <a:ext cx="9248000" cy="698400"/>
          </a:xfrm>
          <a:prstGeom prst="rect">
            <a:avLst/>
          </a:prstGeom>
          <a:noFill/>
          <a:ln>
            <a:noFill/>
          </a:ln>
        </p:spPr>
        <p:txBody>
          <a:bodyPr spcFirstLastPara="1" wrap="square" lIns="91425" tIns="91425" rIns="91425" bIns="91425" anchor="ctr" anchorCtr="0">
            <a:noAutofit/>
          </a:bodyPr>
          <a:lstStyle>
            <a:lvl1pPr marL="609585" lvl="0" indent="-304792" algn="l">
              <a:lnSpc>
                <a:spcPct val="100000"/>
              </a:lnSpc>
              <a:spcBef>
                <a:spcPts val="0"/>
              </a:spcBef>
              <a:spcAft>
                <a:spcPts val="0"/>
              </a:spcAft>
              <a:buSzPts val="1300"/>
              <a:buNone/>
              <a:defRPr/>
            </a:lvl1pPr>
          </a:lstStyle>
          <a:p>
            <a:endParaRPr/>
          </a:p>
        </p:txBody>
      </p:sp>
      <p:sp>
        <p:nvSpPr>
          <p:cNvPr id="262" name="Google Shape;262;p3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263" name="Google Shape;263;p32">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4" name="Google Shape;264;p32">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5" name="Google Shape;265;p32">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6" name="Google Shape;266;p32">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821118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ig number">
  <p:cSld name="Big number">
    <p:spTree>
      <p:nvGrpSpPr>
        <p:cNvPr id="1" name="Shape 267"/>
        <p:cNvGrpSpPr/>
        <p:nvPr/>
      </p:nvGrpSpPr>
      <p:grpSpPr>
        <a:xfrm>
          <a:off x="0" y="0"/>
          <a:ext cx="0" cy="0"/>
          <a:chOff x="0" y="0"/>
          <a:chExt cx="0" cy="0"/>
        </a:xfrm>
      </p:grpSpPr>
      <p:grpSp>
        <p:nvGrpSpPr>
          <p:cNvPr id="268" name="Google Shape;268;p33"/>
          <p:cNvGrpSpPr/>
          <p:nvPr/>
        </p:nvGrpSpPr>
        <p:grpSpPr>
          <a:xfrm>
            <a:off x="5875200" y="1"/>
            <a:ext cx="6316800" cy="6857420"/>
            <a:chOff x="4406400" y="0"/>
            <a:chExt cx="4737600" cy="5143065"/>
          </a:xfrm>
        </p:grpSpPr>
        <p:sp>
          <p:nvSpPr>
            <p:cNvPr id="269" name="Google Shape;269;p33"/>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0" name="Google Shape;270;p33"/>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1" name="Google Shape;271;p33"/>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2" name="Google Shape;272;p33"/>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3" name="Google Shape;273;p33"/>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4" name="Google Shape;274;p33"/>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5" name="Google Shape;275;p33"/>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6" name="Google Shape;276;p3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7" name="Google Shape;277;p33"/>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8" name="Google Shape;278;p33"/>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9" name="Google Shape;279;p33"/>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0" name="Google Shape;280;p33"/>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1" name="Google Shape;281;p33"/>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2" name="Google Shape;282;p3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3" name="Google Shape;283;p33"/>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4" name="Google Shape;284;p33"/>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5" name="Google Shape;285;p33"/>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6" name="Google Shape;286;p33"/>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87" name="Google Shape;287;p33"/>
          <p:cNvSpPr txBox="1">
            <a:spLocks noGrp="1"/>
          </p:cNvSpPr>
          <p:nvPr>
            <p:ph type="title" hasCustomPrompt="1"/>
          </p:nvPr>
        </p:nvSpPr>
        <p:spPr>
          <a:xfrm>
            <a:off x="1098467" y="1712900"/>
            <a:ext cx="6368000" cy="173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8000"/>
              <a:buNone/>
              <a:defRPr sz="10666"/>
            </a:lvl1pPr>
            <a:lvl2pPr lvl="1" algn="l">
              <a:lnSpc>
                <a:spcPct val="100000"/>
              </a:lnSpc>
              <a:spcBef>
                <a:spcPts val="0"/>
              </a:spcBef>
              <a:spcAft>
                <a:spcPts val="0"/>
              </a:spcAft>
              <a:buSzPts val="8000"/>
              <a:buNone/>
              <a:defRPr sz="10666"/>
            </a:lvl2pPr>
            <a:lvl3pPr lvl="2" algn="l">
              <a:lnSpc>
                <a:spcPct val="100000"/>
              </a:lnSpc>
              <a:spcBef>
                <a:spcPts val="0"/>
              </a:spcBef>
              <a:spcAft>
                <a:spcPts val="0"/>
              </a:spcAft>
              <a:buSzPts val="8000"/>
              <a:buNone/>
              <a:defRPr sz="10666"/>
            </a:lvl3pPr>
            <a:lvl4pPr lvl="3" algn="l">
              <a:lnSpc>
                <a:spcPct val="100000"/>
              </a:lnSpc>
              <a:spcBef>
                <a:spcPts val="0"/>
              </a:spcBef>
              <a:spcAft>
                <a:spcPts val="0"/>
              </a:spcAft>
              <a:buSzPts val="8000"/>
              <a:buNone/>
              <a:defRPr sz="10666"/>
            </a:lvl4pPr>
            <a:lvl5pPr lvl="4" algn="l">
              <a:lnSpc>
                <a:spcPct val="100000"/>
              </a:lnSpc>
              <a:spcBef>
                <a:spcPts val="0"/>
              </a:spcBef>
              <a:spcAft>
                <a:spcPts val="0"/>
              </a:spcAft>
              <a:buSzPts val="8000"/>
              <a:buNone/>
              <a:defRPr sz="10666"/>
            </a:lvl5pPr>
            <a:lvl6pPr lvl="5" algn="l">
              <a:lnSpc>
                <a:spcPct val="100000"/>
              </a:lnSpc>
              <a:spcBef>
                <a:spcPts val="0"/>
              </a:spcBef>
              <a:spcAft>
                <a:spcPts val="0"/>
              </a:spcAft>
              <a:buSzPts val="8000"/>
              <a:buNone/>
              <a:defRPr sz="10666"/>
            </a:lvl6pPr>
            <a:lvl7pPr lvl="6" algn="l">
              <a:lnSpc>
                <a:spcPct val="100000"/>
              </a:lnSpc>
              <a:spcBef>
                <a:spcPts val="0"/>
              </a:spcBef>
              <a:spcAft>
                <a:spcPts val="0"/>
              </a:spcAft>
              <a:buSzPts val="8000"/>
              <a:buNone/>
              <a:defRPr sz="10666"/>
            </a:lvl7pPr>
            <a:lvl8pPr lvl="7" algn="l">
              <a:lnSpc>
                <a:spcPct val="100000"/>
              </a:lnSpc>
              <a:spcBef>
                <a:spcPts val="0"/>
              </a:spcBef>
              <a:spcAft>
                <a:spcPts val="0"/>
              </a:spcAft>
              <a:buSzPts val="8000"/>
              <a:buNone/>
              <a:defRPr sz="10666"/>
            </a:lvl8pPr>
            <a:lvl9pPr lvl="8" algn="l">
              <a:lnSpc>
                <a:spcPct val="100000"/>
              </a:lnSpc>
              <a:spcBef>
                <a:spcPts val="0"/>
              </a:spcBef>
              <a:spcAft>
                <a:spcPts val="0"/>
              </a:spcAft>
              <a:buSzPts val="8000"/>
              <a:buNone/>
              <a:defRPr sz="10666"/>
            </a:lvl9pPr>
          </a:lstStyle>
          <a:p>
            <a:r>
              <a:t>xx%</a:t>
            </a:r>
          </a:p>
        </p:txBody>
      </p:sp>
      <p:sp>
        <p:nvSpPr>
          <p:cNvPr id="288" name="Google Shape;288;p33"/>
          <p:cNvSpPr txBox="1">
            <a:spLocks noGrp="1"/>
          </p:cNvSpPr>
          <p:nvPr>
            <p:ph type="body" idx="1"/>
          </p:nvPr>
        </p:nvSpPr>
        <p:spPr>
          <a:xfrm>
            <a:off x="1098467" y="3524165"/>
            <a:ext cx="6368000" cy="1625200"/>
          </a:xfrm>
          <a:prstGeom prst="rect">
            <a:avLst/>
          </a:prstGeom>
          <a:noFill/>
          <a:ln>
            <a:noFill/>
          </a:ln>
        </p:spPr>
        <p:txBody>
          <a:bodyPr spcFirstLastPara="1" wrap="square" lIns="91425" tIns="91425" rIns="91425" bIns="91425" anchor="t" anchorCtr="0">
            <a:noAutofit/>
          </a:bodyPr>
          <a:lstStyle>
            <a:lvl1pPr marL="609585" lvl="0" indent="-414856" algn="l">
              <a:lnSpc>
                <a:spcPct val="115000"/>
              </a:lnSpc>
              <a:spcBef>
                <a:spcPts val="0"/>
              </a:spcBef>
              <a:spcAft>
                <a:spcPts val="0"/>
              </a:spcAft>
              <a:buSzPts val="1300"/>
              <a:buChar char="●"/>
              <a:defRPr/>
            </a:lvl1pPr>
            <a:lvl2pPr marL="1219170" lvl="1" indent="-397923" algn="l">
              <a:lnSpc>
                <a:spcPct val="115000"/>
              </a:lnSpc>
              <a:spcBef>
                <a:spcPts val="2133"/>
              </a:spcBef>
              <a:spcAft>
                <a:spcPts val="0"/>
              </a:spcAft>
              <a:buSzPts val="1100"/>
              <a:buChar char="○"/>
              <a:defRPr/>
            </a:lvl2pPr>
            <a:lvl3pPr marL="1828754" lvl="2" indent="-397923" algn="l">
              <a:lnSpc>
                <a:spcPct val="115000"/>
              </a:lnSpc>
              <a:spcBef>
                <a:spcPts val="2133"/>
              </a:spcBef>
              <a:spcAft>
                <a:spcPts val="0"/>
              </a:spcAft>
              <a:buSzPts val="1100"/>
              <a:buChar char="■"/>
              <a:defRPr/>
            </a:lvl3pPr>
            <a:lvl4pPr marL="2438339" lvl="3" indent="-397923" algn="l">
              <a:lnSpc>
                <a:spcPct val="115000"/>
              </a:lnSpc>
              <a:spcBef>
                <a:spcPts val="2133"/>
              </a:spcBef>
              <a:spcAft>
                <a:spcPts val="0"/>
              </a:spcAft>
              <a:buSzPts val="1100"/>
              <a:buChar char="●"/>
              <a:defRPr/>
            </a:lvl4pPr>
            <a:lvl5pPr marL="3047924" lvl="4" indent="-397923" algn="l">
              <a:lnSpc>
                <a:spcPct val="115000"/>
              </a:lnSpc>
              <a:spcBef>
                <a:spcPts val="2133"/>
              </a:spcBef>
              <a:spcAft>
                <a:spcPts val="0"/>
              </a:spcAft>
              <a:buSzPts val="1100"/>
              <a:buChar char="○"/>
              <a:defRPr/>
            </a:lvl5pPr>
            <a:lvl6pPr marL="3657509" lvl="5" indent="-397923" algn="l">
              <a:lnSpc>
                <a:spcPct val="115000"/>
              </a:lnSpc>
              <a:spcBef>
                <a:spcPts val="2133"/>
              </a:spcBef>
              <a:spcAft>
                <a:spcPts val="0"/>
              </a:spcAft>
              <a:buSzPts val="1100"/>
              <a:buChar char="■"/>
              <a:defRPr/>
            </a:lvl6pPr>
            <a:lvl7pPr marL="4267093" lvl="6" indent="-397923" algn="l">
              <a:lnSpc>
                <a:spcPct val="115000"/>
              </a:lnSpc>
              <a:spcBef>
                <a:spcPts val="2133"/>
              </a:spcBef>
              <a:spcAft>
                <a:spcPts val="0"/>
              </a:spcAft>
              <a:buSzPts val="1100"/>
              <a:buChar char="●"/>
              <a:defRPr/>
            </a:lvl7pPr>
            <a:lvl8pPr marL="4876678" lvl="7" indent="-397923" algn="l">
              <a:lnSpc>
                <a:spcPct val="115000"/>
              </a:lnSpc>
              <a:spcBef>
                <a:spcPts val="2133"/>
              </a:spcBef>
              <a:spcAft>
                <a:spcPts val="0"/>
              </a:spcAft>
              <a:buSzPts val="1100"/>
              <a:buChar char="○"/>
              <a:defRPr/>
            </a:lvl8pPr>
            <a:lvl9pPr marL="5486263" lvl="8" indent="-397923" algn="l">
              <a:lnSpc>
                <a:spcPct val="115000"/>
              </a:lnSpc>
              <a:spcBef>
                <a:spcPts val="2133"/>
              </a:spcBef>
              <a:spcAft>
                <a:spcPts val="2133"/>
              </a:spcAft>
              <a:buSzPts val="1100"/>
              <a:buChar char="■"/>
              <a:defRPr/>
            </a:lvl9pPr>
          </a:lstStyle>
          <a:p>
            <a:endParaRPr/>
          </a:p>
        </p:txBody>
      </p:sp>
      <p:sp>
        <p:nvSpPr>
          <p:cNvPr id="289" name="Google Shape;289;p3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290" name="Google Shape;290;p33">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91" name="Google Shape;291;p33">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92" name="Google Shape;292;p33">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93" name="Google Shape;293;p33">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153617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spTree>
      <p:nvGrpSpPr>
        <p:cNvPr id="1" name="Shape 9"/>
        <p:cNvGrpSpPr/>
        <p:nvPr/>
      </p:nvGrpSpPr>
      <p:grpSpPr>
        <a:xfrm>
          <a:off x="0" y="0"/>
          <a:ext cx="0" cy="0"/>
          <a:chOff x="0" y="0"/>
          <a:chExt cx="0" cy="0"/>
        </a:xfrm>
      </p:grpSpPr>
      <p:pic>
        <p:nvPicPr>
          <p:cNvPr id="10" name="Google Shape;10;p23" descr="offset_comp_406605.jpg"/>
          <p:cNvPicPr preferRelativeResize="0"/>
          <p:nvPr/>
        </p:nvPicPr>
        <p:blipFill rotWithShape="1">
          <a:blip r:embed="rId2">
            <a:alphaModFix amt="66000"/>
          </a:blip>
          <a:srcRect l="20991" t="2690" r="40112" b="39565"/>
          <a:stretch/>
        </p:blipFill>
        <p:spPr>
          <a:xfrm>
            <a:off x="0" y="0"/>
            <a:ext cx="6877200" cy="6858000"/>
          </a:xfrm>
          <a:prstGeom prst="rtTriangle">
            <a:avLst/>
          </a:prstGeom>
          <a:noFill/>
          <a:ln>
            <a:noFill/>
          </a:ln>
        </p:spPr>
      </p:pic>
      <p:pic>
        <p:nvPicPr>
          <p:cNvPr id="11" name="Google Shape;11;p23" descr="offset_comp_342327_edtied.jpg"/>
          <p:cNvPicPr preferRelativeResize="0"/>
          <p:nvPr/>
        </p:nvPicPr>
        <p:blipFill rotWithShape="1">
          <a:blip r:embed="rId3">
            <a:alphaModFix amt="31000"/>
          </a:blip>
          <a:srcRect l="14009" t="35833" r="43289" b="11296"/>
          <a:stretch/>
        </p:blipFill>
        <p:spPr>
          <a:xfrm rot="10800000">
            <a:off x="9302400" y="-33"/>
            <a:ext cx="2889600" cy="2683600"/>
          </a:xfrm>
          <a:prstGeom prst="rtTriangle">
            <a:avLst/>
          </a:prstGeom>
          <a:noFill/>
          <a:ln>
            <a:noFill/>
          </a:ln>
        </p:spPr>
      </p:pic>
      <p:sp>
        <p:nvSpPr>
          <p:cNvPr id="12" name="Google Shape;12;p23"/>
          <p:cNvSpPr txBox="1">
            <a:spLocks noGrp="1"/>
          </p:cNvSpPr>
          <p:nvPr>
            <p:ph type="ctrTitle"/>
          </p:nvPr>
        </p:nvSpPr>
        <p:spPr>
          <a:xfrm>
            <a:off x="4716200" y="2104533"/>
            <a:ext cx="6690000" cy="210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sz="5333"/>
            </a:lvl1pPr>
            <a:lvl2pPr lvl="1" algn="l">
              <a:lnSpc>
                <a:spcPct val="100000"/>
              </a:lnSpc>
              <a:spcBef>
                <a:spcPts val="0"/>
              </a:spcBef>
              <a:spcAft>
                <a:spcPts val="0"/>
              </a:spcAft>
              <a:buSzPts val="4000"/>
              <a:buNone/>
              <a:defRPr sz="5333"/>
            </a:lvl2pPr>
            <a:lvl3pPr lvl="2" algn="l">
              <a:lnSpc>
                <a:spcPct val="100000"/>
              </a:lnSpc>
              <a:spcBef>
                <a:spcPts val="0"/>
              </a:spcBef>
              <a:spcAft>
                <a:spcPts val="0"/>
              </a:spcAft>
              <a:buSzPts val="4000"/>
              <a:buNone/>
              <a:defRPr sz="5333"/>
            </a:lvl3pPr>
            <a:lvl4pPr lvl="3" algn="l">
              <a:lnSpc>
                <a:spcPct val="100000"/>
              </a:lnSpc>
              <a:spcBef>
                <a:spcPts val="0"/>
              </a:spcBef>
              <a:spcAft>
                <a:spcPts val="0"/>
              </a:spcAft>
              <a:buSzPts val="4000"/>
              <a:buNone/>
              <a:defRPr sz="5333"/>
            </a:lvl4pPr>
            <a:lvl5pPr lvl="4" algn="l">
              <a:lnSpc>
                <a:spcPct val="100000"/>
              </a:lnSpc>
              <a:spcBef>
                <a:spcPts val="0"/>
              </a:spcBef>
              <a:spcAft>
                <a:spcPts val="0"/>
              </a:spcAft>
              <a:buSzPts val="4000"/>
              <a:buNone/>
              <a:defRPr sz="5333"/>
            </a:lvl5pPr>
            <a:lvl6pPr lvl="5" algn="l">
              <a:lnSpc>
                <a:spcPct val="100000"/>
              </a:lnSpc>
              <a:spcBef>
                <a:spcPts val="0"/>
              </a:spcBef>
              <a:spcAft>
                <a:spcPts val="0"/>
              </a:spcAft>
              <a:buSzPts val="4000"/>
              <a:buNone/>
              <a:defRPr sz="5333"/>
            </a:lvl6pPr>
            <a:lvl7pPr lvl="6" algn="l">
              <a:lnSpc>
                <a:spcPct val="100000"/>
              </a:lnSpc>
              <a:spcBef>
                <a:spcPts val="0"/>
              </a:spcBef>
              <a:spcAft>
                <a:spcPts val="0"/>
              </a:spcAft>
              <a:buSzPts val="4000"/>
              <a:buNone/>
              <a:defRPr sz="5333"/>
            </a:lvl7pPr>
            <a:lvl8pPr lvl="7" algn="l">
              <a:lnSpc>
                <a:spcPct val="100000"/>
              </a:lnSpc>
              <a:spcBef>
                <a:spcPts val="0"/>
              </a:spcBef>
              <a:spcAft>
                <a:spcPts val="0"/>
              </a:spcAft>
              <a:buSzPts val="4000"/>
              <a:buNone/>
              <a:defRPr sz="5333"/>
            </a:lvl8pPr>
            <a:lvl9pPr lvl="8" algn="l">
              <a:lnSpc>
                <a:spcPct val="100000"/>
              </a:lnSpc>
              <a:spcBef>
                <a:spcPts val="0"/>
              </a:spcBef>
              <a:spcAft>
                <a:spcPts val="0"/>
              </a:spcAft>
              <a:buSzPts val="4000"/>
              <a:buNone/>
              <a:defRPr sz="5333"/>
            </a:lvl9pPr>
          </a:lstStyle>
          <a:p>
            <a:endParaRPr/>
          </a:p>
        </p:txBody>
      </p:sp>
      <p:sp>
        <p:nvSpPr>
          <p:cNvPr id="13" name="Google Shape;13;p23"/>
          <p:cNvSpPr txBox="1">
            <a:spLocks noGrp="1"/>
          </p:cNvSpPr>
          <p:nvPr>
            <p:ph type="subTitle" idx="1"/>
          </p:nvPr>
        </p:nvSpPr>
        <p:spPr>
          <a:xfrm>
            <a:off x="6778600" y="5233233"/>
            <a:ext cx="4627600" cy="67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733"/>
            </a:lvl2pPr>
            <a:lvl3pPr lvl="2" algn="l">
              <a:lnSpc>
                <a:spcPct val="100000"/>
              </a:lnSpc>
              <a:spcBef>
                <a:spcPts val="0"/>
              </a:spcBef>
              <a:spcAft>
                <a:spcPts val="0"/>
              </a:spcAft>
              <a:buSzPts val="1300"/>
              <a:buNone/>
              <a:defRPr sz="1733"/>
            </a:lvl3pPr>
            <a:lvl4pPr lvl="3" algn="l">
              <a:lnSpc>
                <a:spcPct val="100000"/>
              </a:lnSpc>
              <a:spcBef>
                <a:spcPts val="0"/>
              </a:spcBef>
              <a:spcAft>
                <a:spcPts val="0"/>
              </a:spcAft>
              <a:buSzPts val="1300"/>
              <a:buNone/>
              <a:defRPr sz="1733"/>
            </a:lvl4pPr>
            <a:lvl5pPr lvl="4" algn="l">
              <a:lnSpc>
                <a:spcPct val="100000"/>
              </a:lnSpc>
              <a:spcBef>
                <a:spcPts val="0"/>
              </a:spcBef>
              <a:spcAft>
                <a:spcPts val="0"/>
              </a:spcAft>
              <a:buSzPts val="1300"/>
              <a:buNone/>
              <a:defRPr sz="1733"/>
            </a:lvl5pPr>
            <a:lvl6pPr lvl="5" algn="l">
              <a:lnSpc>
                <a:spcPct val="100000"/>
              </a:lnSpc>
              <a:spcBef>
                <a:spcPts val="0"/>
              </a:spcBef>
              <a:spcAft>
                <a:spcPts val="0"/>
              </a:spcAft>
              <a:buSzPts val="1300"/>
              <a:buNone/>
              <a:defRPr sz="1733"/>
            </a:lvl6pPr>
            <a:lvl7pPr lvl="6" algn="l">
              <a:lnSpc>
                <a:spcPct val="100000"/>
              </a:lnSpc>
              <a:spcBef>
                <a:spcPts val="0"/>
              </a:spcBef>
              <a:spcAft>
                <a:spcPts val="0"/>
              </a:spcAft>
              <a:buSzPts val="1300"/>
              <a:buNone/>
              <a:defRPr sz="1733"/>
            </a:lvl7pPr>
            <a:lvl8pPr lvl="7" algn="l">
              <a:lnSpc>
                <a:spcPct val="100000"/>
              </a:lnSpc>
              <a:spcBef>
                <a:spcPts val="0"/>
              </a:spcBef>
              <a:spcAft>
                <a:spcPts val="0"/>
              </a:spcAft>
              <a:buSzPts val="1300"/>
              <a:buNone/>
              <a:defRPr sz="1733"/>
            </a:lvl8pPr>
            <a:lvl9pPr lvl="8" algn="l">
              <a:lnSpc>
                <a:spcPct val="100000"/>
              </a:lnSpc>
              <a:spcBef>
                <a:spcPts val="0"/>
              </a:spcBef>
              <a:spcAft>
                <a:spcPts val="0"/>
              </a:spcAft>
              <a:buSzPts val="1300"/>
              <a:buNone/>
              <a:defRPr sz="1733"/>
            </a:lvl9pPr>
          </a:lstStyle>
          <a:p>
            <a:endParaRPr/>
          </a:p>
        </p:txBody>
      </p:sp>
      <p:sp>
        <p:nvSpPr>
          <p:cNvPr id="14" name="Google Shape;14;p2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15" name="Google Shape;15;p23"/>
          <p:cNvSpPr/>
          <p:nvPr/>
        </p:nvSpPr>
        <p:spPr>
          <a:xfrm rot="-5400000">
            <a:off x="7795" y="-6448"/>
            <a:ext cx="3055200" cy="3066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 name="Google Shape;16;p23"/>
          <p:cNvSpPr/>
          <p:nvPr/>
        </p:nvSpPr>
        <p:spPr>
          <a:xfrm flipH="1">
            <a:off x="870428" y="769024"/>
            <a:ext cx="3066800" cy="30552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038345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OC">
  <p:cSld name="TOC">
    <p:spTree>
      <p:nvGrpSpPr>
        <p:cNvPr id="1" name="Shape 147"/>
        <p:cNvGrpSpPr/>
        <p:nvPr/>
      </p:nvGrpSpPr>
      <p:grpSpPr>
        <a:xfrm>
          <a:off x="0" y="0"/>
          <a:ext cx="0" cy="0"/>
          <a:chOff x="0" y="0"/>
          <a:chExt cx="0" cy="0"/>
        </a:xfrm>
      </p:grpSpPr>
      <p:grpSp>
        <p:nvGrpSpPr>
          <p:cNvPr id="148" name="Google Shape;148;p25"/>
          <p:cNvGrpSpPr/>
          <p:nvPr/>
        </p:nvGrpSpPr>
        <p:grpSpPr>
          <a:xfrm>
            <a:off x="5875200" y="1"/>
            <a:ext cx="6316800" cy="6857420"/>
            <a:chOff x="4406400" y="0"/>
            <a:chExt cx="4737600" cy="5143065"/>
          </a:xfrm>
        </p:grpSpPr>
        <p:sp>
          <p:nvSpPr>
            <p:cNvPr id="149" name="Google Shape;149;p25"/>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0" name="Google Shape;150;p25"/>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1" name="Google Shape;151;p25"/>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2" name="Google Shape;152;p25"/>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3" name="Google Shape;153;p25"/>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4" name="Google Shape;154;p25"/>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5" name="Google Shape;155;p25"/>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6" name="Google Shape;156;p2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7" name="Google Shape;157;p25"/>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8" name="Google Shape;158;p25"/>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9" name="Google Shape;159;p25"/>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0" name="Google Shape;160;p25"/>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1" name="Google Shape;161;p25"/>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2" name="Google Shape;162;p2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3" name="Google Shape;163;p25"/>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4" name="Google Shape;164;p25"/>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5" name="Google Shape;165;p25"/>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6" name="Google Shape;166;p25"/>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167" name="Google Shape;167;p2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168" name="Google Shape;168;p25"/>
          <p:cNvSpPr txBox="1">
            <a:spLocks noGrp="1"/>
          </p:cNvSpPr>
          <p:nvPr>
            <p:ph type="title"/>
          </p:nvPr>
        </p:nvSpPr>
        <p:spPr>
          <a:xfrm>
            <a:off x="1730000" y="525000"/>
            <a:ext cx="9385200" cy="1218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3200"/>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a:endParaRPr/>
          </a:p>
        </p:txBody>
      </p:sp>
    </p:spTree>
    <p:extLst>
      <p:ext uri="{BB962C8B-B14F-4D97-AF65-F5344CB8AC3E}">
        <p14:creationId xmlns:p14="http://schemas.microsoft.com/office/powerpoint/2010/main" val="3094210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 header">
    <p:spTree>
      <p:nvGrpSpPr>
        <p:cNvPr id="1" name="Shape 169"/>
        <p:cNvGrpSpPr/>
        <p:nvPr/>
      </p:nvGrpSpPr>
      <p:grpSpPr>
        <a:xfrm>
          <a:off x="0" y="0"/>
          <a:ext cx="0" cy="0"/>
          <a:chOff x="0" y="0"/>
          <a:chExt cx="0" cy="0"/>
        </a:xfrm>
      </p:grpSpPr>
      <p:grpSp>
        <p:nvGrpSpPr>
          <p:cNvPr id="170" name="Google Shape;170;p26"/>
          <p:cNvGrpSpPr/>
          <p:nvPr/>
        </p:nvGrpSpPr>
        <p:grpSpPr>
          <a:xfrm>
            <a:off x="5875200" y="1"/>
            <a:ext cx="6316800" cy="6857420"/>
            <a:chOff x="4406400" y="0"/>
            <a:chExt cx="4737600" cy="5143065"/>
          </a:xfrm>
        </p:grpSpPr>
        <p:sp>
          <p:nvSpPr>
            <p:cNvPr id="171" name="Google Shape;171;p26"/>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2" name="Google Shape;172;p26"/>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3" name="Google Shape;173;p26"/>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4" name="Google Shape;174;p26"/>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5" name="Google Shape;175;p26"/>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6" name="Google Shape;176;p26"/>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7" name="Google Shape;177;p26"/>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8" name="Google Shape;178;p2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9" name="Google Shape;179;p26"/>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0" name="Google Shape;180;p26"/>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1" name="Google Shape;181;p26"/>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2" name="Google Shape;182;p26"/>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3" name="Google Shape;183;p26"/>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4" name="Google Shape;184;p26"/>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5" name="Google Shape;185;p26"/>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6" name="Google Shape;186;p26"/>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7" name="Google Shape;187;p26"/>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8" name="Google Shape;188;p26"/>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189" name="Google Shape;189;p26"/>
          <p:cNvSpPr txBox="1">
            <a:spLocks noGrp="1"/>
          </p:cNvSpPr>
          <p:nvPr>
            <p:ph type="title"/>
          </p:nvPr>
        </p:nvSpPr>
        <p:spPr>
          <a:xfrm>
            <a:off x="1098467" y="2737333"/>
            <a:ext cx="6116000" cy="1531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0" name="Google Shape;190;p2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191" name="Google Shape;191;p26">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92" name="Google Shape;192;p26">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93" name="Google Shape;193;p26">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94" name="Google Shape;194;p26">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231505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DC1F8-94AE-E478-8CEB-4DC0C92D6B8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5813CEA-00E4-E3F5-7BC0-7A55A461FD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BC4F248-164F-AA2B-A0E8-66A14A83DF2B}"/>
              </a:ext>
            </a:extLst>
          </p:cNvPr>
          <p:cNvSpPr>
            <a:spLocks noGrp="1"/>
          </p:cNvSpPr>
          <p:nvPr>
            <p:ph type="dt" sz="half" idx="10"/>
          </p:nvPr>
        </p:nvSpPr>
        <p:spPr/>
        <p:txBody>
          <a:bodyPr/>
          <a:lstStyle/>
          <a:p>
            <a:fld id="{74562F0F-C95F-47BE-B9F3-C66BFD0A0089}" type="datetimeFigureOut">
              <a:rPr lang="en-IN" smtClean="0"/>
              <a:t>20-05-2022</a:t>
            </a:fld>
            <a:endParaRPr lang="en-IN" dirty="0"/>
          </a:p>
        </p:txBody>
      </p:sp>
      <p:sp>
        <p:nvSpPr>
          <p:cNvPr id="5" name="Footer Placeholder 4">
            <a:extLst>
              <a:ext uri="{FF2B5EF4-FFF2-40B4-BE49-F238E27FC236}">
                <a16:creationId xmlns:a16="http://schemas.microsoft.com/office/drawing/2014/main" id="{4428BD8D-5AA0-165F-8F8B-B65C763DAA6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F36F20C-E63D-06A7-EA18-431CBBC88551}"/>
              </a:ext>
            </a:extLst>
          </p:cNvPr>
          <p:cNvSpPr>
            <a:spLocks noGrp="1"/>
          </p:cNvSpPr>
          <p:nvPr>
            <p:ph type="sldNum" sz="quarter" idx="12"/>
          </p:nvPr>
        </p:nvSpPr>
        <p:spPr/>
        <p:txBody>
          <a:bodyPr/>
          <a:lstStyle/>
          <a:p>
            <a:fld id="{0875E165-4481-41EA-8D5C-3EC674CF8027}" type="slidenum">
              <a:rPr lang="en-IN" smtClean="0"/>
              <a:t>‹#›</a:t>
            </a:fld>
            <a:endParaRPr lang="en-IN" dirty="0"/>
          </a:p>
        </p:txBody>
      </p:sp>
    </p:spTree>
    <p:extLst>
      <p:ext uri="{BB962C8B-B14F-4D97-AF65-F5344CB8AC3E}">
        <p14:creationId xmlns:p14="http://schemas.microsoft.com/office/powerpoint/2010/main" val="651031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EFCFA"/>
            </a:gs>
            <a:gs pos="100000">
              <a:srgbClr val="FEFCFA"/>
            </a:gs>
          </a:gsLst>
          <a:lin ang="5400000" scaled="0"/>
        </a:gradFill>
        <a:effectLst/>
      </p:bgPr>
    </p:bg>
    <p:spTree>
      <p:nvGrpSpPr>
        <p:cNvPr id="1" name="Shape 143"/>
        <p:cNvGrpSpPr/>
        <p:nvPr/>
      </p:nvGrpSpPr>
      <p:grpSpPr>
        <a:xfrm>
          <a:off x="0" y="0"/>
          <a:ext cx="0" cy="0"/>
          <a:chOff x="0" y="0"/>
          <a:chExt cx="0" cy="0"/>
        </a:xfrm>
      </p:grpSpPr>
      <p:sp>
        <p:nvSpPr>
          <p:cNvPr id="144" name="Google Shape;144;p24"/>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145" name="Google Shape;145;p24"/>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146" name="Google Shape;146;p2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2775297656"/>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81" r:id="rId5"/>
    <p:sldLayoutId id="2147483683" r:id="rId6"/>
    <p:sldLayoutId id="2147483684" r:id="rId7"/>
    <p:sldLayoutId id="214748368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1"/>
          <p:cNvSpPr txBox="1">
            <a:spLocks noGrp="1"/>
          </p:cNvSpPr>
          <p:nvPr>
            <p:ph type="ctrTitle"/>
          </p:nvPr>
        </p:nvSpPr>
        <p:spPr>
          <a:xfrm>
            <a:off x="4610101" y="479167"/>
            <a:ext cx="7063751" cy="1849767"/>
          </a:xfrm>
          <a:prstGeom prst="rect">
            <a:avLst/>
          </a:prstGeom>
          <a:noFill/>
          <a:ln>
            <a:noFill/>
          </a:ln>
        </p:spPr>
        <p:txBody>
          <a:bodyPr spcFirstLastPara="1" wrap="square" lIns="121900" tIns="121900" rIns="121900" bIns="121900" anchor="t" anchorCtr="0">
            <a:noAutofit/>
          </a:bodyPr>
          <a:lstStyle/>
          <a:p>
            <a:r>
              <a:rPr lang="en-IN" sz="2933" dirty="0">
                <a:solidFill>
                  <a:schemeClr val="dk1"/>
                </a:solidFill>
                <a:latin typeface="Times New Roman"/>
                <a:ea typeface="Times New Roman"/>
                <a:cs typeface="Times New Roman"/>
                <a:sym typeface="Times New Roman"/>
              </a:rPr>
              <a:t>FACIAL EMOTION RECOGNITION USING FACE-API</a:t>
            </a:r>
            <a:endParaRPr sz="2933" dirty="0">
              <a:solidFill>
                <a:schemeClr val="dk1"/>
              </a:solidFill>
              <a:latin typeface="Times New Roman"/>
              <a:ea typeface="Times New Roman"/>
              <a:cs typeface="Times New Roman"/>
              <a:sym typeface="Times New Roman"/>
            </a:endParaRPr>
          </a:p>
        </p:txBody>
      </p:sp>
      <p:sp>
        <p:nvSpPr>
          <p:cNvPr id="299" name="Google Shape;299;p1"/>
          <p:cNvSpPr txBox="1"/>
          <p:nvPr/>
        </p:nvSpPr>
        <p:spPr>
          <a:xfrm>
            <a:off x="5132855" y="2044266"/>
            <a:ext cx="6715125" cy="741701"/>
          </a:xfrm>
          <a:prstGeom prst="rect">
            <a:avLst/>
          </a:prstGeom>
          <a:noFill/>
          <a:ln>
            <a:noFill/>
          </a:ln>
        </p:spPr>
        <p:txBody>
          <a:bodyPr spcFirstLastPara="1" wrap="square" lIns="121900" tIns="121900" rIns="121900" bIns="121900" anchor="t" anchorCtr="0">
            <a:spAutoFit/>
          </a:bodyPr>
          <a:lstStyle/>
          <a:p>
            <a:pPr algn="ctr">
              <a:lnSpc>
                <a:spcPct val="115000"/>
              </a:lnSpc>
              <a:buClr>
                <a:srgbClr val="000000"/>
              </a:buClr>
              <a:buSzPts val="1800"/>
            </a:pPr>
            <a:r>
              <a:rPr lang="en-US" sz="2800" dirty="0">
                <a:solidFill>
                  <a:srgbClr val="2196F3"/>
                </a:solidFill>
                <a:latin typeface="Times New Roman"/>
                <a:ea typeface="Times New Roman"/>
                <a:cs typeface="Times New Roman"/>
                <a:sym typeface="Times New Roman"/>
              </a:rPr>
              <a:t>DOMAIN: ARTIFICIAL INTELLIGENCE</a:t>
            </a:r>
            <a:endParaRPr sz="1867" dirty="0">
              <a:solidFill>
                <a:srgbClr val="000000"/>
              </a:solidFill>
              <a:latin typeface="Lato"/>
              <a:ea typeface="Lato"/>
              <a:cs typeface="Lato"/>
              <a:sym typeface="Lato"/>
            </a:endParaRPr>
          </a:p>
        </p:txBody>
      </p:sp>
      <p:sp>
        <p:nvSpPr>
          <p:cNvPr id="300" name="Google Shape;300;p1"/>
          <p:cNvSpPr txBox="1"/>
          <p:nvPr/>
        </p:nvSpPr>
        <p:spPr>
          <a:xfrm>
            <a:off x="6024283" y="3875233"/>
            <a:ext cx="6078070" cy="2056998"/>
          </a:xfrm>
          <a:prstGeom prst="rect">
            <a:avLst/>
          </a:prstGeom>
          <a:noFill/>
          <a:ln>
            <a:noFill/>
          </a:ln>
        </p:spPr>
        <p:txBody>
          <a:bodyPr spcFirstLastPara="1" wrap="square" lIns="121900" tIns="121900" rIns="121900" bIns="121900" anchor="t" anchorCtr="0">
            <a:spAutoFit/>
          </a:bodyPr>
          <a:lstStyle/>
          <a:p>
            <a:pPr>
              <a:lnSpc>
                <a:spcPct val="150000"/>
              </a:lnSpc>
              <a:buClr>
                <a:srgbClr val="000000"/>
              </a:buClr>
              <a:buSzPts val="1600"/>
            </a:pPr>
            <a:r>
              <a:rPr lang="en-US" sz="2200" b="1" dirty="0">
                <a:solidFill>
                  <a:srgbClr val="E06666"/>
                </a:solidFill>
                <a:latin typeface="Times New Roman"/>
                <a:ea typeface="Times New Roman"/>
                <a:cs typeface="Times New Roman"/>
                <a:sym typeface="Times New Roman"/>
              </a:rPr>
              <a:t>DIVYA SRI.G(2018PECCS128)</a:t>
            </a:r>
            <a:endParaRPr sz="2200" b="1" dirty="0">
              <a:solidFill>
                <a:srgbClr val="E06666"/>
              </a:solidFill>
              <a:latin typeface="Times New Roman"/>
              <a:ea typeface="Times New Roman"/>
              <a:cs typeface="Times New Roman"/>
              <a:sym typeface="Times New Roman"/>
            </a:endParaRPr>
          </a:p>
          <a:p>
            <a:pPr>
              <a:lnSpc>
                <a:spcPct val="150000"/>
              </a:lnSpc>
              <a:buClr>
                <a:srgbClr val="000000"/>
              </a:buClr>
              <a:buSzPts val="1600"/>
            </a:pPr>
            <a:r>
              <a:rPr lang="en-US" sz="2200" b="1" dirty="0">
                <a:solidFill>
                  <a:srgbClr val="E06666"/>
                </a:solidFill>
                <a:latin typeface="Times New Roman"/>
                <a:ea typeface="Times New Roman"/>
                <a:cs typeface="Times New Roman"/>
                <a:sym typeface="Times New Roman"/>
              </a:rPr>
              <a:t>HUMSIKA.R(2018PECCS138)</a:t>
            </a:r>
            <a:endParaRPr sz="2200" b="1" dirty="0">
              <a:solidFill>
                <a:srgbClr val="E06666"/>
              </a:solidFill>
              <a:latin typeface="Times New Roman"/>
              <a:ea typeface="Times New Roman"/>
              <a:cs typeface="Times New Roman"/>
              <a:sym typeface="Times New Roman"/>
            </a:endParaRPr>
          </a:p>
          <a:p>
            <a:pPr>
              <a:lnSpc>
                <a:spcPct val="150000"/>
              </a:lnSpc>
              <a:buClr>
                <a:srgbClr val="000000"/>
              </a:buClr>
              <a:buSzPts val="1600"/>
            </a:pPr>
            <a:r>
              <a:rPr lang="en-US" sz="2200" b="1" dirty="0">
                <a:solidFill>
                  <a:srgbClr val="E06666"/>
                </a:solidFill>
                <a:latin typeface="Times New Roman"/>
                <a:ea typeface="Times New Roman"/>
                <a:cs typeface="Times New Roman"/>
                <a:sym typeface="Times New Roman"/>
              </a:rPr>
              <a:t>KEERTHANA THILAGAM.D(2018PECCS150) </a:t>
            </a:r>
            <a:endParaRPr sz="2200" b="1" dirty="0">
              <a:solidFill>
                <a:srgbClr val="E06666"/>
              </a:solidFill>
              <a:latin typeface="Times New Roman"/>
              <a:ea typeface="Times New Roman"/>
              <a:cs typeface="Times New Roman"/>
              <a:sym typeface="Times New Roman"/>
            </a:endParaRPr>
          </a:p>
          <a:p>
            <a:pPr>
              <a:buClr>
                <a:srgbClr val="000000"/>
              </a:buClr>
              <a:buSzPts val="1400"/>
            </a:pPr>
            <a:endParaRPr sz="1867" dirty="0">
              <a:solidFill>
                <a:srgbClr val="E06666"/>
              </a:solidFill>
              <a:latin typeface="Times New Roman"/>
              <a:ea typeface="Times New Roman"/>
              <a:cs typeface="Times New Roman"/>
              <a:sym typeface="Times New Roman"/>
            </a:endParaRPr>
          </a:p>
        </p:txBody>
      </p:sp>
      <p:sp>
        <p:nvSpPr>
          <p:cNvPr id="2" name="TextBox 1">
            <a:extLst>
              <a:ext uri="{FF2B5EF4-FFF2-40B4-BE49-F238E27FC236}">
                <a16:creationId xmlns:a16="http://schemas.microsoft.com/office/drawing/2014/main" id="{F379611C-2639-FDB0-0DBA-69F4358A1E70}"/>
              </a:ext>
            </a:extLst>
          </p:cNvPr>
          <p:cNvSpPr txBox="1"/>
          <p:nvPr/>
        </p:nvSpPr>
        <p:spPr>
          <a:xfrm>
            <a:off x="4087905" y="3148704"/>
            <a:ext cx="2510118" cy="92333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
                <a:srgbClr val="000000"/>
              </a:buClr>
              <a:buSzPts val="1600"/>
              <a:buFontTx/>
              <a:buNone/>
              <a:tabLst/>
              <a:defRPr/>
            </a:pPr>
            <a:r>
              <a:rPr kumimoji="0" lang="en-US" sz="2400" b="1" i="0" u="none" strike="noStrike" kern="1200" cap="none" spc="0" normalizeH="0" baseline="0" noProof="0" dirty="0">
                <a:ln>
                  <a:noFill/>
                </a:ln>
                <a:solidFill>
                  <a:srgbClr val="1B212C">
                    <a:lumMod val="75000"/>
                    <a:lumOff val="25000"/>
                  </a:srgbClr>
                </a:solidFill>
                <a:effectLst/>
                <a:uLnTx/>
                <a:uFillTx/>
                <a:latin typeface="Times New Roman"/>
                <a:ea typeface="Times New Roman"/>
                <a:cs typeface="Times New Roman"/>
                <a:sym typeface="Times New Roman"/>
              </a:rPr>
              <a:t>BATCH-A18</a:t>
            </a:r>
          </a:p>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21"/>
          <p:cNvSpPr txBox="1"/>
          <p:nvPr/>
        </p:nvSpPr>
        <p:spPr>
          <a:xfrm>
            <a:off x="5111609" y="2664177"/>
            <a:ext cx="4967111" cy="738609"/>
          </a:xfrm>
          <a:prstGeom prst="rect">
            <a:avLst/>
          </a:prstGeom>
          <a:noFill/>
          <a:ln>
            <a:noFill/>
          </a:ln>
        </p:spPr>
        <p:txBody>
          <a:bodyPr spcFirstLastPara="1" wrap="square" lIns="121900" tIns="60933" rIns="121900" bIns="60933" anchor="t" anchorCtr="0">
            <a:spAutoFit/>
          </a:bodyPr>
          <a:lstStyle/>
          <a:p>
            <a:r>
              <a:rPr lang="en-US" sz="4000" dirty="0">
                <a:solidFill>
                  <a:srgbClr val="000000"/>
                </a:solidFill>
                <a:latin typeface="Times New Roman"/>
                <a:ea typeface="Times New Roman"/>
                <a:cs typeface="Times New Roman"/>
                <a:sym typeface="Times New Roman"/>
              </a:rPr>
              <a:t>THANK YOU !</a:t>
            </a:r>
            <a:endParaRPr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04"/>
        <p:cNvGrpSpPr/>
        <p:nvPr/>
      </p:nvGrpSpPr>
      <p:grpSpPr>
        <a:xfrm>
          <a:off x="0" y="0"/>
          <a:ext cx="0" cy="0"/>
          <a:chOff x="0" y="0"/>
          <a:chExt cx="0" cy="0"/>
        </a:xfrm>
      </p:grpSpPr>
      <p:sp>
        <p:nvSpPr>
          <p:cNvPr id="305" name="Google Shape;305;p2"/>
          <p:cNvSpPr txBox="1">
            <a:spLocks noGrp="1"/>
          </p:cNvSpPr>
          <p:nvPr>
            <p:ph type="title"/>
          </p:nvPr>
        </p:nvSpPr>
        <p:spPr>
          <a:xfrm>
            <a:off x="108375" y="90311"/>
            <a:ext cx="11198576" cy="903112"/>
          </a:xfrm>
          <a:prstGeom prst="rect">
            <a:avLst/>
          </a:prstGeom>
          <a:noFill/>
          <a:ln>
            <a:noFill/>
          </a:ln>
        </p:spPr>
        <p:txBody>
          <a:bodyPr spcFirstLastPara="1" wrap="square" lIns="121900" tIns="121900" rIns="121900" bIns="121900" anchor="t" anchorCtr="0">
            <a:noAutofit/>
          </a:bodyPr>
          <a:lstStyle/>
          <a:p>
            <a:pPr algn="ctr"/>
            <a:r>
              <a:rPr lang="en-US" sz="3733" b="1" u="sng" dirty="0">
                <a:solidFill>
                  <a:schemeClr val="dk1"/>
                </a:solidFill>
                <a:latin typeface="Times New Roman"/>
                <a:ea typeface="Times New Roman"/>
                <a:cs typeface="Times New Roman"/>
                <a:sym typeface="Times New Roman"/>
              </a:rPr>
              <a:t>ABSTRACT</a:t>
            </a:r>
            <a:endParaRPr dirty="0"/>
          </a:p>
        </p:txBody>
      </p:sp>
      <p:sp>
        <p:nvSpPr>
          <p:cNvPr id="306" name="Google Shape;306;p2"/>
          <p:cNvSpPr txBox="1"/>
          <p:nvPr/>
        </p:nvSpPr>
        <p:spPr>
          <a:xfrm>
            <a:off x="416773" y="1266826"/>
            <a:ext cx="11358455" cy="5580448"/>
          </a:xfrm>
          <a:prstGeom prst="rect">
            <a:avLst/>
          </a:prstGeom>
          <a:noFill/>
          <a:ln>
            <a:noFill/>
          </a:ln>
        </p:spPr>
        <p:txBody>
          <a:bodyPr spcFirstLastPara="1" wrap="square" lIns="121900" tIns="60933" rIns="121900" bIns="60933" anchor="t" anchorCtr="0">
            <a:spAutoFit/>
          </a:bodyPr>
          <a:lstStyle/>
          <a:p>
            <a:pPr marL="285750" marR="0" lvl="0" indent="-285750" algn="l" rtl="0">
              <a:spcBef>
                <a:spcPts val="0"/>
              </a:spcBef>
              <a:spcAft>
                <a:spcPts val="0"/>
              </a:spcAft>
              <a:buClr>
                <a:srgbClr val="000000"/>
              </a:buClr>
              <a:buSzPts val="1800"/>
              <a:buFont typeface="Noto Sans Symbols"/>
              <a:buChar char="❑"/>
            </a:pPr>
            <a:r>
              <a:rPr lang="en-US" sz="2600" b="0" i="0" dirty="0">
                <a:solidFill>
                  <a:schemeClr val="accent4">
                    <a:lumMod val="10000"/>
                  </a:schemeClr>
                </a:solidFill>
                <a:effectLst/>
                <a:latin typeface="Times New Roman" panose="02020603050405020304" pitchFamily="18" charset="0"/>
                <a:cs typeface="Times New Roman" panose="02020603050405020304" pitchFamily="18" charset="0"/>
              </a:rPr>
              <a:t>Emotion detection research has gained significant attention across different scientific disciplines, including Human-Computer Interaction and Ubiquitous Computing. </a:t>
            </a:r>
          </a:p>
          <a:p>
            <a:pPr marL="380990" indent="-380990" defTabSz="1219170">
              <a:lnSpc>
                <a:spcPct val="115000"/>
              </a:lnSpc>
              <a:spcBef>
                <a:spcPts val="1333"/>
              </a:spcBef>
              <a:buClr>
                <a:srgbClr val="000000"/>
              </a:buClr>
              <a:buSzPts val="1800"/>
              <a:buFont typeface="Noto Sans Symbols"/>
              <a:buChar char="❑"/>
            </a:pPr>
            <a:r>
              <a:rPr lang="en-US" sz="2600" kern="0" dirty="0">
                <a:solidFill>
                  <a:srgbClr val="202124"/>
                </a:solidFill>
                <a:latin typeface="Times New Roman" panose="02020603050405020304" pitchFamily="18" charset="0"/>
                <a:cs typeface="Times New Roman" panose="02020603050405020304" pitchFamily="18" charset="0"/>
                <a:sym typeface="Arial"/>
              </a:rPr>
              <a:t>Facial Emotion Recognition is </a:t>
            </a:r>
            <a:r>
              <a:rPr lang="en-US" sz="2600" b="1" kern="0" dirty="0">
                <a:solidFill>
                  <a:srgbClr val="202124"/>
                </a:solidFill>
                <a:latin typeface="Times New Roman" panose="02020603050405020304" pitchFamily="18" charset="0"/>
                <a:cs typeface="Times New Roman" panose="02020603050405020304" pitchFamily="18" charset="0"/>
                <a:sym typeface="Arial"/>
              </a:rPr>
              <a:t>a technology which is used to analyze our facial expressions from videos or images in order to reveal information on one's emotional state</a:t>
            </a:r>
            <a:r>
              <a:rPr lang="en-US" sz="2600" kern="0" dirty="0">
                <a:solidFill>
                  <a:srgbClr val="202124"/>
                </a:solidFill>
                <a:latin typeface="Times New Roman" panose="02020603050405020304" pitchFamily="18" charset="0"/>
                <a:cs typeface="Times New Roman" panose="02020603050405020304" pitchFamily="18" charset="0"/>
                <a:sym typeface="Arial"/>
              </a:rPr>
              <a:t>.</a:t>
            </a:r>
          </a:p>
          <a:p>
            <a:pPr marL="380990" indent="-380990" defTabSz="1219170">
              <a:lnSpc>
                <a:spcPct val="115000"/>
              </a:lnSpc>
              <a:spcBef>
                <a:spcPts val="1333"/>
              </a:spcBef>
              <a:buClr>
                <a:srgbClr val="000000"/>
              </a:buClr>
              <a:buSzPts val="1800"/>
              <a:buFont typeface="Noto Sans Symbols"/>
              <a:buChar char="❑"/>
            </a:pPr>
            <a:r>
              <a:rPr lang="en-US" sz="2600" kern="0" dirty="0">
                <a:solidFill>
                  <a:srgbClr val="000000"/>
                </a:solidFill>
                <a:latin typeface="Times New Roman"/>
                <a:ea typeface="Times New Roman"/>
                <a:cs typeface="Times New Roman"/>
                <a:sym typeface="Times New Roman"/>
              </a:rPr>
              <a:t>It is the task of classifying the expressions on face images into various categories such as anger, fear, surprise, sadness, disgust, happiness and so on.</a:t>
            </a:r>
          </a:p>
          <a:p>
            <a:pPr marL="380990" indent="-380990" defTabSz="1219170">
              <a:lnSpc>
                <a:spcPct val="115000"/>
              </a:lnSpc>
              <a:spcBef>
                <a:spcPts val="1333"/>
              </a:spcBef>
              <a:buClr>
                <a:srgbClr val="000000"/>
              </a:buClr>
              <a:buSzPts val="1800"/>
              <a:buFont typeface="Noto Sans Symbols"/>
              <a:buChar char="❑"/>
            </a:pPr>
            <a:r>
              <a:rPr lang="en-US" sz="2600" kern="0" dirty="0">
                <a:solidFill>
                  <a:srgbClr val="000000"/>
                </a:solidFill>
                <a:latin typeface="Times New Roman"/>
                <a:cs typeface="Times New Roman"/>
                <a:sym typeface="Times New Roman"/>
              </a:rPr>
              <a:t>We will be implementing Javascript API (face-api.js) introduced by </a:t>
            </a:r>
            <a:r>
              <a:rPr lang="en-IN" sz="2600" b="1" i="0" dirty="0">
                <a:solidFill>
                  <a:srgbClr val="24292F"/>
                </a:solidFill>
                <a:effectLst/>
                <a:latin typeface="Times New Roman" panose="02020603050405020304" pitchFamily="18" charset="0"/>
                <a:cs typeface="Times New Roman" panose="02020603050405020304" pitchFamily="18" charset="0"/>
              </a:rPr>
              <a:t>Vincent Mühler</a:t>
            </a:r>
            <a:r>
              <a:rPr lang="en-US" sz="2600" kern="0" dirty="0">
                <a:solidFill>
                  <a:srgbClr val="000000"/>
                </a:solidFill>
                <a:latin typeface="Times New Roman"/>
                <a:cs typeface="Times New Roman"/>
                <a:sym typeface="Times New Roman"/>
              </a:rPr>
              <a:t> for detecting facial emotions on the web.</a:t>
            </a:r>
            <a:endParaRPr lang="en-US" sz="2600" kern="0" dirty="0">
              <a:solidFill>
                <a:srgbClr val="202124"/>
              </a:solidFill>
              <a:latin typeface="Times New Roman" panose="02020603050405020304" pitchFamily="18" charset="0"/>
              <a:cs typeface="Times New Roman" panose="02020603050405020304" pitchFamily="18" charset="0"/>
              <a:sym typeface="Arial"/>
            </a:endParaRPr>
          </a:p>
          <a:p>
            <a:pPr defTabSz="1219170">
              <a:spcBef>
                <a:spcPts val="1333"/>
              </a:spcBef>
              <a:buClr>
                <a:srgbClr val="000000"/>
              </a:buClr>
            </a:pPr>
            <a:endParaRPr sz="2400" kern="0" dirty="0">
              <a:solidFill>
                <a:srgbClr val="151515"/>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310"/>
        <p:cNvGrpSpPr/>
        <p:nvPr/>
      </p:nvGrpSpPr>
      <p:grpSpPr>
        <a:xfrm>
          <a:off x="0" y="0"/>
          <a:ext cx="0" cy="0"/>
          <a:chOff x="0" y="0"/>
          <a:chExt cx="0" cy="0"/>
        </a:xfrm>
      </p:grpSpPr>
      <p:sp>
        <p:nvSpPr>
          <p:cNvPr id="311" name="Google Shape;311;p5"/>
          <p:cNvSpPr txBox="1">
            <a:spLocks noGrp="1"/>
          </p:cNvSpPr>
          <p:nvPr>
            <p:ph type="title"/>
          </p:nvPr>
        </p:nvSpPr>
        <p:spPr>
          <a:xfrm>
            <a:off x="415431" y="260159"/>
            <a:ext cx="11026987" cy="722489"/>
          </a:xfrm>
          <a:prstGeom prst="rect">
            <a:avLst/>
          </a:prstGeom>
          <a:noFill/>
          <a:ln>
            <a:noFill/>
          </a:ln>
        </p:spPr>
        <p:txBody>
          <a:bodyPr spcFirstLastPara="1" wrap="square" lIns="121900" tIns="121900" rIns="121900" bIns="121900" anchor="ctr" anchorCtr="0">
            <a:noAutofit/>
          </a:bodyPr>
          <a:lstStyle/>
          <a:p>
            <a:pPr algn="ctr"/>
            <a:r>
              <a:rPr lang="en-US" sz="3730" b="1" u="sng" dirty="0">
                <a:solidFill>
                  <a:schemeClr val="dk1"/>
                </a:solidFill>
                <a:latin typeface="Times New Roman"/>
                <a:ea typeface="Times New Roman"/>
                <a:cs typeface="Times New Roman"/>
                <a:sym typeface="Times New Roman"/>
              </a:rPr>
              <a:t>OVERVIEW</a:t>
            </a:r>
            <a:endParaRPr sz="3730" dirty="0"/>
          </a:p>
        </p:txBody>
      </p:sp>
      <p:sp>
        <p:nvSpPr>
          <p:cNvPr id="312" name="Google Shape;312;p5"/>
          <p:cNvSpPr txBox="1"/>
          <p:nvPr/>
        </p:nvSpPr>
        <p:spPr>
          <a:xfrm>
            <a:off x="159544" y="1304925"/>
            <a:ext cx="11872912" cy="5755367"/>
          </a:xfrm>
          <a:prstGeom prst="rect">
            <a:avLst/>
          </a:prstGeom>
          <a:noFill/>
          <a:ln>
            <a:noFill/>
          </a:ln>
        </p:spPr>
        <p:txBody>
          <a:bodyPr spcFirstLastPara="1" wrap="square" lIns="121900" tIns="60933" rIns="121900" bIns="60933" anchor="t" anchorCtr="0">
            <a:spAutoFit/>
          </a:bodyPr>
          <a:lstStyle/>
          <a:p>
            <a:pPr marL="380990" indent="-380990" defTabSz="1219170">
              <a:buClr>
                <a:srgbClr val="000000"/>
              </a:buClr>
              <a:buSzPts val="1800"/>
              <a:buFont typeface="Noto Sans Symbols"/>
              <a:buChar char="❑"/>
            </a:pPr>
            <a:r>
              <a:rPr lang="en-US" sz="2600" kern="0">
                <a:solidFill>
                  <a:srgbClr val="171717"/>
                </a:solidFill>
                <a:latin typeface="Times New Roman" panose="02020603050405020304" pitchFamily="18" charset="0"/>
                <a:cs typeface="Times New Roman" panose="02020603050405020304" pitchFamily="18" charset="0"/>
                <a:sym typeface="Arial"/>
              </a:rPr>
              <a:t>Facial emotion </a:t>
            </a:r>
            <a:r>
              <a:rPr lang="en-US" sz="2600" kern="0" dirty="0">
                <a:solidFill>
                  <a:srgbClr val="171717"/>
                </a:solidFill>
                <a:latin typeface="Times New Roman" panose="02020603050405020304" pitchFamily="18" charset="0"/>
                <a:cs typeface="Times New Roman" panose="02020603050405020304" pitchFamily="18" charset="0"/>
                <a:sym typeface="Arial"/>
              </a:rPr>
              <a:t>detection is one of the most common applications of Artificial Intelligence.</a:t>
            </a:r>
            <a:r>
              <a:rPr lang="en-US" sz="2800" kern="0" dirty="0">
                <a:solidFill>
                  <a:srgbClr val="000000"/>
                </a:solidFill>
                <a:latin typeface="medium-content-serif-font"/>
                <a:cs typeface="Times New Roman" panose="02020603050405020304" pitchFamily="18" charset="0"/>
                <a:sym typeface="Arial"/>
              </a:rPr>
              <a:t> </a:t>
            </a:r>
            <a:r>
              <a:rPr lang="en-US" sz="2600" b="0" i="0" dirty="0">
                <a:effectLst/>
                <a:latin typeface="Times New Roman" panose="02020603050405020304" pitchFamily="18" charset="0"/>
                <a:cs typeface="Times New Roman" panose="02020603050405020304" pitchFamily="18" charset="0"/>
              </a:rPr>
              <a:t>There are many attempts to make an automatic facial expression analysis tools as it has application in many different fields such as robotics, medicine, driving assist systems, and lie detector.</a:t>
            </a:r>
            <a:endParaRPr lang="en-US" sz="2600" b="0" i="0" kern="0" dirty="0">
              <a:effectLst/>
              <a:latin typeface="Times New Roman" panose="02020603050405020304" pitchFamily="18" charset="0"/>
              <a:cs typeface="Times New Roman" panose="02020603050405020304" pitchFamily="18" charset="0"/>
              <a:sym typeface="Arial"/>
            </a:endParaRPr>
          </a:p>
          <a:p>
            <a:pPr marL="380990" indent="-380990" defTabSz="1219170">
              <a:buClr>
                <a:srgbClr val="000000"/>
              </a:buClr>
              <a:buSzPts val="1800"/>
              <a:buFont typeface="Noto Sans Symbols"/>
              <a:buChar char="❑"/>
            </a:pPr>
            <a:endParaRPr lang="en-US" sz="2600" kern="0" dirty="0">
              <a:solidFill>
                <a:srgbClr val="F4D6AD">
                  <a:lumMod val="10000"/>
                </a:srgbClr>
              </a:solidFill>
              <a:latin typeface="Times New Roman" panose="02020603050405020304" pitchFamily="18" charset="0"/>
              <a:cs typeface="Times New Roman" panose="02020603050405020304" pitchFamily="18" charset="0"/>
              <a:sym typeface="Arial"/>
            </a:endParaRPr>
          </a:p>
          <a:p>
            <a:pPr marL="380990" indent="-380990" defTabSz="1219170">
              <a:buClr>
                <a:srgbClr val="000000"/>
              </a:buClr>
              <a:buSzPts val="1800"/>
              <a:buFont typeface="Noto Sans Symbols"/>
              <a:buChar char="❑"/>
            </a:pPr>
            <a:r>
              <a:rPr lang="en-US" sz="2600" b="0" i="0" dirty="0">
                <a:solidFill>
                  <a:srgbClr val="000000"/>
                </a:solidFill>
                <a:effectLst/>
                <a:latin typeface="Times New Roman" panose="02020603050405020304" pitchFamily="18" charset="0"/>
                <a:cs typeface="Times New Roman" panose="02020603050405020304" pitchFamily="18" charset="0"/>
              </a:rPr>
              <a:t>Facial recognition is a way of recognizing or verifying a person’s identity by looking at their face. It identifies people in photos, videos, or real-time using facial recognition systems.</a:t>
            </a:r>
          </a:p>
          <a:p>
            <a:pPr marL="380990" indent="-380990" defTabSz="1219170">
              <a:buClr>
                <a:srgbClr val="000000"/>
              </a:buClr>
              <a:buSzPts val="1800"/>
              <a:buFont typeface="Noto Sans Symbols"/>
              <a:buChar char="❑"/>
            </a:pPr>
            <a:endParaRPr lang="en-US" sz="2600" kern="0" dirty="0">
              <a:solidFill>
                <a:srgbClr val="F4D6AD">
                  <a:lumMod val="10000"/>
                </a:srgbClr>
              </a:solidFill>
              <a:latin typeface="Times New Roman" panose="02020603050405020304" pitchFamily="18" charset="0"/>
              <a:cs typeface="Times New Roman" panose="02020603050405020304" pitchFamily="18" charset="0"/>
              <a:sym typeface="Arial"/>
            </a:endParaRPr>
          </a:p>
          <a:p>
            <a:pPr marL="380990" indent="-380990" defTabSz="1219170">
              <a:buClr>
                <a:srgbClr val="000000"/>
              </a:buClr>
              <a:buSzPts val="1800"/>
              <a:buFont typeface="Noto Sans Symbols"/>
              <a:buChar char="❑"/>
            </a:pPr>
            <a:r>
              <a:rPr lang="en-US" sz="2600" kern="0" dirty="0">
                <a:solidFill>
                  <a:srgbClr val="000000"/>
                </a:solidFill>
                <a:latin typeface="Times New Roman"/>
                <a:ea typeface="Times New Roman"/>
                <a:cs typeface="Times New Roman"/>
                <a:sym typeface="Times New Roman"/>
              </a:rPr>
              <a:t>In our project, we will be using face-api.js which is a JavaScript API for face detection and face recognition in the browser implemented on top of the tensorflow.js</a:t>
            </a:r>
          </a:p>
          <a:p>
            <a:pPr marL="380990" indent="-380990" defTabSz="1219170">
              <a:buClr>
                <a:srgbClr val="000000"/>
              </a:buClr>
              <a:buSzPts val="1800"/>
              <a:buFont typeface="Noto Sans Symbols"/>
              <a:buChar char="❑"/>
            </a:pPr>
            <a:endParaRPr lang="en-US" sz="2600" kern="0" dirty="0">
              <a:solidFill>
                <a:srgbClr val="000000"/>
              </a:solidFill>
              <a:latin typeface="Times New Roman"/>
              <a:ea typeface="Times New Roman"/>
              <a:cs typeface="Times New Roman"/>
              <a:sym typeface="Times New Roman"/>
            </a:endParaRPr>
          </a:p>
          <a:p>
            <a:pPr marL="380990" indent="-380990" defTabSz="1219170">
              <a:buClr>
                <a:srgbClr val="000000"/>
              </a:buClr>
              <a:buSzPts val="1800"/>
              <a:buFont typeface="Noto Sans Symbols"/>
              <a:buChar char="❑"/>
            </a:pPr>
            <a:endParaRPr lang="en-US" sz="2600" kern="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322"/>
        <p:cNvGrpSpPr/>
        <p:nvPr/>
      </p:nvGrpSpPr>
      <p:grpSpPr>
        <a:xfrm>
          <a:off x="0" y="0"/>
          <a:ext cx="0" cy="0"/>
          <a:chOff x="0" y="0"/>
          <a:chExt cx="0" cy="0"/>
        </a:xfrm>
      </p:grpSpPr>
      <p:sp>
        <p:nvSpPr>
          <p:cNvPr id="323" name="Google Shape;323;p3"/>
          <p:cNvSpPr txBox="1">
            <a:spLocks noGrp="1"/>
          </p:cNvSpPr>
          <p:nvPr>
            <p:ph type="title"/>
          </p:nvPr>
        </p:nvSpPr>
        <p:spPr>
          <a:xfrm>
            <a:off x="514774" y="153531"/>
            <a:ext cx="10701868" cy="758613"/>
          </a:xfrm>
          <a:prstGeom prst="rect">
            <a:avLst/>
          </a:prstGeom>
          <a:noFill/>
          <a:ln>
            <a:noFill/>
          </a:ln>
        </p:spPr>
        <p:txBody>
          <a:bodyPr spcFirstLastPara="1" wrap="square" lIns="121900" tIns="121900" rIns="121900" bIns="121900" anchor="t" anchorCtr="0">
            <a:noAutofit/>
          </a:bodyPr>
          <a:lstStyle/>
          <a:p>
            <a:pPr algn="ctr"/>
            <a:r>
              <a:rPr lang="en-US" sz="3733" b="1" u="sng" dirty="0">
                <a:solidFill>
                  <a:srgbClr val="080808"/>
                </a:solidFill>
                <a:latin typeface="Times New Roman"/>
                <a:ea typeface="Times New Roman"/>
                <a:cs typeface="Times New Roman"/>
                <a:sym typeface="Times New Roman"/>
              </a:rPr>
              <a:t>EXISTING SYSTEM</a:t>
            </a:r>
            <a:endParaRPr dirty="0"/>
          </a:p>
        </p:txBody>
      </p:sp>
      <p:sp>
        <p:nvSpPr>
          <p:cNvPr id="324" name="Google Shape;324;p3"/>
          <p:cNvSpPr txBox="1"/>
          <p:nvPr/>
        </p:nvSpPr>
        <p:spPr>
          <a:xfrm>
            <a:off x="379308" y="1040706"/>
            <a:ext cx="10972799" cy="5524535"/>
          </a:xfrm>
          <a:prstGeom prst="rect">
            <a:avLst/>
          </a:prstGeom>
          <a:noFill/>
          <a:ln>
            <a:noFill/>
          </a:ln>
        </p:spPr>
        <p:txBody>
          <a:bodyPr spcFirstLastPara="1" wrap="square" lIns="121900" tIns="60933" rIns="121900" bIns="60933" anchor="t" anchorCtr="0">
            <a:spAutoFit/>
          </a:bodyPr>
          <a:lstStyle/>
          <a:p>
            <a:pPr marL="380990" indent="-335992">
              <a:lnSpc>
                <a:spcPct val="150000"/>
              </a:lnSpc>
              <a:buSzPts val="1800"/>
              <a:buFont typeface="Noto Sans Symbols"/>
              <a:buChar char="❑"/>
            </a:pPr>
            <a:r>
              <a:rPr lang="en-US" sz="2600" dirty="0">
                <a:solidFill>
                  <a:srgbClr val="080808"/>
                </a:solidFill>
                <a:latin typeface="Times New Roman"/>
                <a:ea typeface="Times New Roman"/>
                <a:cs typeface="Times New Roman"/>
                <a:sym typeface="Times New Roman"/>
              </a:rPr>
              <a:t>In existing system, a facial expression recognition method based on a novel facial decomposition has been proposed.</a:t>
            </a:r>
          </a:p>
          <a:p>
            <a:pPr marL="380990" indent="-335992">
              <a:lnSpc>
                <a:spcPct val="150000"/>
              </a:lnSpc>
              <a:buSzPts val="1800"/>
              <a:buFont typeface="Noto Sans Symbols"/>
              <a:buChar char="❑"/>
            </a:pPr>
            <a:r>
              <a:rPr lang="en-US" sz="2600" dirty="0">
                <a:solidFill>
                  <a:srgbClr val="080808"/>
                </a:solidFill>
                <a:latin typeface="Times New Roman"/>
                <a:ea typeface="Times New Roman"/>
                <a:cs typeface="Times New Roman"/>
                <a:sym typeface="Times New Roman"/>
              </a:rPr>
              <a:t>Firstly, seven regions of interest (ROI), representing the main components of face (left eyebrow, right eyebrow, left eye, right eye, between eyebrows, nose and mouth), are extracted using facial landmarks detected by </a:t>
            </a:r>
            <a:r>
              <a:rPr lang="en-US" sz="2600" dirty="0" err="1">
                <a:solidFill>
                  <a:srgbClr val="080808"/>
                </a:solidFill>
                <a:latin typeface="Times New Roman"/>
                <a:ea typeface="Times New Roman"/>
                <a:cs typeface="Times New Roman"/>
                <a:sym typeface="Times New Roman"/>
              </a:rPr>
              <a:t>IntraFace</a:t>
            </a:r>
            <a:r>
              <a:rPr lang="en-US" sz="2600" dirty="0">
                <a:solidFill>
                  <a:srgbClr val="080808"/>
                </a:solidFill>
                <a:latin typeface="Times New Roman"/>
                <a:ea typeface="Times New Roman"/>
                <a:cs typeface="Times New Roman"/>
                <a:sym typeface="Times New Roman"/>
              </a:rPr>
              <a:t> algorithm. </a:t>
            </a:r>
          </a:p>
          <a:p>
            <a:pPr marL="380990" indent="-335992">
              <a:lnSpc>
                <a:spcPct val="150000"/>
              </a:lnSpc>
              <a:buSzPts val="1800"/>
              <a:buFont typeface="Noto Sans Symbols"/>
              <a:buChar char="❑"/>
            </a:pPr>
            <a:r>
              <a:rPr lang="en-US" sz="2600" dirty="0">
                <a:solidFill>
                  <a:srgbClr val="080808"/>
                </a:solidFill>
                <a:latin typeface="Times New Roman"/>
                <a:ea typeface="Times New Roman"/>
                <a:cs typeface="Times New Roman"/>
                <a:sym typeface="Times New Roman"/>
              </a:rPr>
              <a:t>Different local descriptors, such as LBP, CLBP, LTP and Dynamic LTP, are used to extract features. Finally, feature vector, representing face image, is fed into a multiclass support vector machine to achieve the recognition task. </a:t>
            </a:r>
            <a:endParaRPr lang="en-US" sz="2667"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328"/>
        <p:cNvGrpSpPr/>
        <p:nvPr/>
      </p:nvGrpSpPr>
      <p:grpSpPr>
        <a:xfrm>
          <a:off x="0" y="0"/>
          <a:ext cx="0" cy="0"/>
          <a:chOff x="0" y="0"/>
          <a:chExt cx="0" cy="0"/>
        </a:xfrm>
      </p:grpSpPr>
      <p:sp>
        <p:nvSpPr>
          <p:cNvPr id="329" name="Google Shape;329;p4"/>
          <p:cNvSpPr txBox="1">
            <a:spLocks noGrp="1"/>
          </p:cNvSpPr>
          <p:nvPr>
            <p:ph type="title"/>
          </p:nvPr>
        </p:nvSpPr>
        <p:spPr>
          <a:xfrm>
            <a:off x="532836" y="171593"/>
            <a:ext cx="10566400" cy="903111"/>
          </a:xfrm>
          <a:prstGeom prst="rect">
            <a:avLst/>
          </a:prstGeom>
          <a:noFill/>
          <a:ln>
            <a:noFill/>
          </a:ln>
        </p:spPr>
        <p:txBody>
          <a:bodyPr spcFirstLastPara="1" wrap="square" lIns="121900" tIns="121900" rIns="121900" bIns="121900" anchor="t" anchorCtr="0">
            <a:noAutofit/>
          </a:bodyPr>
          <a:lstStyle/>
          <a:p>
            <a:pPr algn="ctr"/>
            <a:r>
              <a:rPr lang="en-US" sz="3733" b="1" u="sng" dirty="0">
                <a:solidFill>
                  <a:srgbClr val="080808"/>
                </a:solidFill>
                <a:latin typeface="Times New Roman"/>
                <a:ea typeface="Times New Roman"/>
                <a:cs typeface="Times New Roman"/>
                <a:sym typeface="Times New Roman"/>
              </a:rPr>
              <a:t>PROPOSED SYSTEM</a:t>
            </a:r>
            <a:endParaRPr dirty="0"/>
          </a:p>
        </p:txBody>
      </p:sp>
      <p:sp>
        <p:nvSpPr>
          <p:cNvPr id="13" name="TextBox 12">
            <a:extLst>
              <a:ext uri="{FF2B5EF4-FFF2-40B4-BE49-F238E27FC236}">
                <a16:creationId xmlns:a16="http://schemas.microsoft.com/office/drawing/2014/main" id="{9E5AAAB8-4D11-46F3-BC38-5912021AF353}"/>
              </a:ext>
            </a:extLst>
          </p:cNvPr>
          <p:cNvSpPr txBox="1"/>
          <p:nvPr/>
        </p:nvSpPr>
        <p:spPr>
          <a:xfrm>
            <a:off x="291354" y="986117"/>
            <a:ext cx="11367810" cy="5612114"/>
          </a:xfrm>
          <a:prstGeom prst="rect">
            <a:avLst/>
          </a:prstGeom>
          <a:noFill/>
        </p:spPr>
        <p:txBody>
          <a:bodyPr wrap="square" rtlCol="0">
            <a:spAutoFit/>
          </a:bodyPr>
          <a:lstStyle/>
          <a:p>
            <a:pPr marL="360000" indent="-380990" algn="just">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In the proposed system, we are making use of CNNs(Convolutional Neural Networks) Algorithm which are a class of neural network that allow greater extraction of features from captured images.</a:t>
            </a:r>
          </a:p>
          <a:p>
            <a:pPr marL="360000" indent="-380990" algn="just">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CNNs take image data, train the model, and then classify the features automatically for healthier classification.</a:t>
            </a:r>
          </a:p>
          <a:p>
            <a:pPr marL="360000" indent="-380990" algn="just">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CNNs are used in many applications like image recognition, face recognition, and video analysis. </a:t>
            </a:r>
          </a:p>
          <a:p>
            <a:pPr marL="360000" indent="-380990" algn="just">
              <a:lnSpc>
                <a:spcPct val="150000"/>
              </a:lnSpc>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Four models that are applied for face detection and face recognition in the browser:-Face Detection Model (Tiny Face Detector) ,68 Point Face Landmark Detection Models, Face Expression Recognition Model, Age and Gender model.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C4EDFBF-2611-6AE8-9392-13820E939D08}"/>
              </a:ext>
            </a:extLst>
          </p:cNvPr>
          <p:cNvSpPr txBox="1"/>
          <p:nvPr/>
        </p:nvSpPr>
        <p:spPr>
          <a:xfrm>
            <a:off x="466165" y="376518"/>
            <a:ext cx="10793505" cy="5668988"/>
          </a:xfrm>
          <a:prstGeom prst="rect">
            <a:avLst/>
          </a:prstGeom>
          <a:noFill/>
        </p:spPr>
        <p:txBody>
          <a:bodyPr wrap="square">
            <a:spAutoFit/>
          </a:bodyPr>
          <a:lstStyle/>
          <a:p>
            <a:pPr marL="285743" indent="-285743" defTabSz="914378">
              <a:lnSpc>
                <a:spcPct val="200000"/>
              </a:lnSpc>
              <a:spcBef>
                <a:spcPts val="600"/>
              </a:spcBef>
              <a:buSzPts val="1500"/>
              <a:buFont typeface="Noto Sans Symbols"/>
              <a:buChar char="❖"/>
            </a:pPr>
            <a:r>
              <a:rPr lang="en-US" sz="2500" b="1" u="sng" dirty="0">
                <a:solidFill>
                  <a:schemeClr val="bg2">
                    <a:lumMod val="10000"/>
                  </a:schemeClr>
                </a:solidFill>
                <a:latin typeface="Times New Roman"/>
                <a:ea typeface="Times New Roman"/>
                <a:cs typeface="Times New Roman"/>
                <a:sym typeface="Times New Roman"/>
              </a:rPr>
              <a:t>HARDWARE REQUIREMENTS</a:t>
            </a:r>
            <a:r>
              <a:rPr lang="en-US" sz="2500" b="1" dirty="0">
                <a:solidFill>
                  <a:schemeClr val="bg2">
                    <a:lumMod val="10000"/>
                  </a:schemeClr>
                </a:solidFill>
                <a:latin typeface="Times New Roman"/>
                <a:ea typeface="Times New Roman"/>
                <a:cs typeface="Times New Roman"/>
                <a:sym typeface="Times New Roman"/>
              </a:rPr>
              <a:t>:</a:t>
            </a:r>
            <a:endParaRPr lang="en-US" sz="2500" dirty="0">
              <a:solidFill>
                <a:schemeClr val="bg2">
                  <a:lumMod val="10000"/>
                </a:schemeClr>
              </a:solidFill>
            </a:endParaRP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a:ea typeface="Times New Roman"/>
                <a:cs typeface="Times New Roman"/>
                <a:sym typeface="Times New Roman"/>
              </a:rPr>
              <a:t>Processor  :   i3 or more</a:t>
            </a:r>
            <a:endParaRPr lang="en-US" sz="2500" dirty="0">
              <a:solidFill>
                <a:schemeClr val="bg2">
                  <a:lumMod val="10000"/>
                </a:schemeClr>
              </a:solidFill>
            </a:endParaRP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a:ea typeface="Times New Roman"/>
                <a:cs typeface="Times New Roman"/>
                <a:sym typeface="Times New Roman"/>
              </a:rPr>
              <a:t>RAM         :   4 GB or more</a:t>
            </a:r>
            <a:endParaRPr lang="en-US" sz="2500" dirty="0">
              <a:solidFill>
                <a:schemeClr val="bg2">
                  <a:lumMod val="10000"/>
                </a:schemeClr>
              </a:solidFill>
            </a:endParaRP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a:ea typeface="Times New Roman"/>
                <a:cs typeface="Times New Roman"/>
                <a:sym typeface="Times New Roman"/>
              </a:rPr>
              <a:t>The Visual Studio IDE is a creative launching pad that you can use to edit, debug, and build code, and then publish an app.  </a:t>
            </a: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panose="02020603050405020304" pitchFamily="18" charset="0"/>
                <a:cs typeface="Times New Roman" panose="02020603050405020304" pitchFamily="18" charset="0"/>
              </a:rPr>
              <a:t>Javascript is used by programmers across the world to create dynamic and interactive web content like applications and browsers.</a:t>
            </a:r>
          </a:p>
        </p:txBody>
      </p:sp>
    </p:spTree>
    <p:extLst>
      <p:ext uri="{BB962C8B-B14F-4D97-AF65-F5344CB8AC3E}">
        <p14:creationId xmlns:p14="http://schemas.microsoft.com/office/powerpoint/2010/main" val="2602795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752826-7362-D726-340E-56948F5729C8}"/>
              </a:ext>
            </a:extLst>
          </p:cNvPr>
          <p:cNvSpPr txBox="1"/>
          <p:nvPr/>
        </p:nvSpPr>
        <p:spPr>
          <a:xfrm>
            <a:off x="510987" y="1084220"/>
            <a:ext cx="10936941" cy="3847976"/>
          </a:xfrm>
          <a:prstGeom prst="rect">
            <a:avLst/>
          </a:prstGeom>
          <a:noFill/>
        </p:spPr>
        <p:txBody>
          <a:bodyPr wrap="square">
            <a:spAutoFit/>
          </a:bodyPr>
          <a:lstStyle/>
          <a:p>
            <a:pPr defTabSz="1219170">
              <a:buClr>
                <a:srgbClr val="000000"/>
              </a:buClr>
              <a:buSzPts val="1500"/>
            </a:pPr>
            <a:endParaRPr lang="en-US" sz="2500" kern="0" dirty="0">
              <a:solidFill>
                <a:srgbClr val="000000"/>
              </a:solidFill>
              <a:latin typeface="Times New Roman" panose="02020603050405020304" pitchFamily="18" charset="0"/>
              <a:cs typeface="Times New Roman" panose="02020603050405020304" pitchFamily="18" charset="0"/>
              <a:sym typeface="Arial"/>
            </a:endParaRPr>
          </a:p>
          <a:p>
            <a:pPr marL="554553" indent="-380990" defTabSz="1219170">
              <a:lnSpc>
                <a:spcPct val="200000"/>
              </a:lnSpc>
              <a:spcBef>
                <a:spcPts val="800"/>
              </a:spcBef>
              <a:buClr>
                <a:srgbClr val="111111"/>
              </a:buClr>
              <a:buSzPts val="1200"/>
              <a:buFont typeface="Noto Sans Symbols"/>
              <a:buChar char="⮚"/>
            </a:pPr>
            <a:r>
              <a:rPr lang="en-US" sz="2500" kern="0" dirty="0">
                <a:solidFill>
                  <a:srgbClr val="080808"/>
                </a:solidFill>
                <a:latin typeface="Times New Roman" panose="02020603050405020304" pitchFamily="18" charset="0"/>
                <a:ea typeface="Times New Roman"/>
                <a:cs typeface="Times New Roman" panose="02020603050405020304" pitchFamily="18" charset="0"/>
                <a:sym typeface="Times New Roman"/>
              </a:rPr>
              <a:t>Operating System                  :   Windows 7 / 8 / 10</a:t>
            </a:r>
            <a:endParaRPr lang="en-US" sz="2500" kern="0" dirty="0">
              <a:solidFill>
                <a:srgbClr val="000000"/>
              </a:solidFill>
              <a:latin typeface="Times New Roman" panose="02020603050405020304" pitchFamily="18" charset="0"/>
              <a:cs typeface="Times New Roman" panose="02020603050405020304" pitchFamily="18" charset="0"/>
              <a:sym typeface="Arial"/>
            </a:endParaRPr>
          </a:p>
          <a:p>
            <a:pPr marL="554553" indent="-380990" defTabSz="1219170">
              <a:lnSpc>
                <a:spcPct val="200000"/>
              </a:lnSpc>
              <a:spcBef>
                <a:spcPts val="800"/>
              </a:spcBef>
              <a:buClr>
                <a:srgbClr val="111111"/>
              </a:buClr>
              <a:buSzPts val="1200"/>
              <a:buFont typeface="Noto Sans Symbols"/>
              <a:buChar char="⮚"/>
            </a:pPr>
            <a:r>
              <a:rPr lang="en-US" sz="2500" kern="0" dirty="0">
                <a:solidFill>
                  <a:srgbClr val="080808"/>
                </a:solidFill>
                <a:latin typeface="Times New Roman" panose="02020603050405020304" pitchFamily="18" charset="0"/>
                <a:ea typeface="Times New Roman"/>
                <a:cs typeface="Times New Roman" panose="02020603050405020304" pitchFamily="18" charset="0"/>
                <a:sym typeface="Times New Roman"/>
              </a:rPr>
              <a:t>Language                                :   HTML, CSS</a:t>
            </a:r>
            <a:endParaRPr lang="en-US" sz="2500" kern="0" dirty="0">
              <a:solidFill>
                <a:srgbClr val="000000"/>
              </a:solidFill>
              <a:latin typeface="Times New Roman" panose="02020603050405020304" pitchFamily="18" charset="0"/>
              <a:cs typeface="Times New Roman" panose="02020603050405020304" pitchFamily="18" charset="0"/>
              <a:sym typeface="Arial"/>
            </a:endParaRPr>
          </a:p>
          <a:p>
            <a:pPr marL="554553" indent="-380990" defTabSz="1219170">
              <a:lnSpc>
                <a:spcPct val="200000"/>
              </a:lnSpc>
              <a:spcBef>
                <a:spcPts val="800"/>
              </a:spcBef>
              <a:buClr>
                <a:srgbClr val="111111"/>
              </a:buClr>
              <a:buSzPts val="1200"/>
              <a:buFont typeface="Noto Sans Symbols"/>
              <a:buChar char="⮚"/>
            </a:pPr>
            <a:r>
              <a:rPr lang="en-US" sz="2500" kern="0" dirty="0">
                <a:solidFill>
                  <a:srgbClr val="080808"/>
                </a:solidFill>
                <a:latin typeface="Times New Roman" panose="02020603050405020304" pitchFamily="18" charset="0"/>
                <a:ea typeface="Times New Roman"/>
                <a:cs typeface="Times New Roman" panose="02020603050405020304" pitchFamily="18" charset="0"/>
                <a:sym typeface="Times New Roman"/>
              </a:rPr>
              <a:t>Developing Tool                    :   Visual Studio</a:t>
            </a:r>
          </a:p>
          <a:p>
            <a:pPr marL="554553" indent="-380990" defTabSz="1219170">
              <a:lnSpc>
                <a:spcPct val="200000"/>
              </a:lnSpc>
              <a:spcBef>
                <a:spcPts val="800"/>
              </a:spcBef>
              <a:buClr>
                <a:srgbClr val="111111"/>
              </a:buClr>
              <a:buSzPts val="1200"/>
              <a:buFont typeface="Noto Sans Symbols"/>
              <a:buChar char="⮚"/>
            </a:pPr>
            <a:r>
              <a:rPr lang="en-US" sz="2500" b="0" i="0" u="none" strike="noStrike" cap="none" dirty="0">
                <a:solidFill>
                  <a:srgbClr val="080808"/>
                </a:solidFill>
                <a:latin typeface="Times New Roman" panose="02020603050405020304" pitchFamily="18" charset="0"/>
                <a:ea typeface="Times New Roman"/>
                <a:cs typeface="Times New Roman" panose="02020603050405020304" pitchFamily="18" charset="0"/>
                <a:sym typeface="Times New Roman"/>
              </a:rPr>
              <a:t>Technologies                          :   </a:t>
            </a:r>
            <a:r>
              <a:rPr lang="en-US" sz="2500" dirty="0">
                <a:solidFill>
                  <a:srgbClr val="080808"/>
                </a:solidFill>
                <a:latin typeface="Times New Roman" panose="02020603050405020304" pitchFamily="18" charset="0"/>
                <a:ea typeface="Times New Roman"/>
                <a:cs typeface="Times New Roman" panose="02020603050405020304" pitchFamily="18" charset="0"/>
                <a:sym typeface="Times New Roman"/>
              </a:rPr>
              <a:t>Javascript</a:t>
            </a:r>
            <a:endParaRPr lang="en-US" sz="2500" kern="0" dirty="0">
              <a:solidFill>
                <a:srgbClr val="000000"/>
              </a:solidFill>
              <a:latin typeface="Times New Roman" panose="02020603050405020304" pitchFamily="18" charset="0"/>
              <a:cs typeface="Times New Roman" panose="02020603050405020304" pitchFamily="18" charset="0"/>
              <a:sym typeface="Arial"/>
            </a:endParaRPr>
          </a:p>
        </p:txBody>
      </p:sp>
      <p:sp>
        <p:nvSpPr>
          <p:cNvPr id="5" name="TextBox 4">
            <a:extLst>
              <a:ext uri="{FF2B5EF4-FFF2-40B4-BE49-F238E27FC236}">
                <a16:creationId xmlns:a16="http://schemas.microsoft.com/office/drawing/2014/main" id="{272B8D0A-9B60-84D2-CE54-4AFE9D29BA21}"/>
              </a:ext>
            </a:extLst>
          </p:cNvPr>
          <p:cNvSpPr txBox="1"/>
          <p:nvPr/>
        </p:nvSpPr>
        <p:spPr>
          <a:xfrm>
            <a:off x="591670" y="536865"/>
            <a:ext cx="6167718" cy="754053"/>
          </a:xfrm>
          <a:prstGeom prst="rect">
            <a:avLst/>
          </a:prstGeom>
          <a:noFill/>
        </p:spPr>
        <p:txBody>
          <a:bodyPr wrap="square" rtlCol="0">
            <a:spAutoFit/>
          </a:bodyPr>
          <a:lstStyle/>
          <a:p>
            <a:pPr marL="342900" indent="-342900">
              <a:buFont typeface="Wingdings" panose="05000000000000000000" pitchFamily="2" charset="2"/>
              <a:buChar char="v"/>
            </a:pPr>
            <a:r>
              <a:rPr lang="en-US" sz="2500" b="1" u="sng" kern="0" dirty="0">
                <a:solidFill>
                  <a:srgbClr val="1B212C"/>
                </a:solidFill>
                <a:latin typeface="Times New Roman"/>
                <a:ea typeface="Times New Roman"/>
                <a:cs typeface="Times New Roman"/>
                <a:sym typeface="Times New Roman"/>
              </a:rPr>
              <a:t>SOFTWARE REQUIREMENTS:</a:t>
            </a:r>
            <a:endParaRPr lang="en-US" sz="2500" u="sng" kern="0" dirty="0">
              <a:solidFill>
                <a:srgbClr val="000000"/>
              </a:solidFill>
              <a:latin typeface="Arial"/>
              <a:cs typeface="Arial"/>
              <a:sym typeface="Arial"/>
            </a:endParaRPr>
          </a:p>
          <a:p>
            <a:endParaRPr lang="en-IN" dirty="0"/>
          </a:p>
        </p:txBody>
      </p:sp>
    </p:spTree>
    <p:extLst>
      <p:ext uri="{BB962C8B-B14F-4D97-AF65-F5344CB8AC3E}">
        <p14:creationId xmlns:p14="http://schemas.microsoft.com/office/powerpoint/2010/main" val="30617192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9181832-F14C-A973-12B6-D2DA7D337DEE}"/>
              </a:ext>
            </a:extLst>
          </p:cNvPr>
          <p:cNvSpPr/>
          <p:nvPr/>
        </p:nvSpPr>
        <p:spPr>
          <a:xfrm>
            <a:off x="2540924" y="2528454"/>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Rounded Corners 4">
            <a:extLst>
              <a:ext uri="{FF2B5EF4-FFF2-40B4-BE49-F238E27FC236}">
                <a16:creationId xmlns:a16="http://schemas.microsoft.com/office/drawing/2014/main" id="{E2D51C2E-1FDB-08CE-1FD0-6AE0501F59D2}"/>
              </a:ext>
            </a:extLst>
          </p:cNvPr>
          <p:cNvSpPr/>
          <p:nvPr/>
        </p:nvSpPr>
        <p:spPr>
          <a:xfrm>
            <a:off x="2540924" y="3194777"/>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Rectangle: Rounded Corners 5">
            <a:extLst>
              <a:ext uri="{FF2B5EF4-FFF2-40B4-BE49-F238E27FC236}">
                <a16:creationId xmlns:a16="http://schemas.microsoft.com/office/drawing/2014/main" id="{613B8442-36B5-A110-21A6-9017B7FEDF84}"/>
              </a:ext>
            </a:extLst>
          </p:cNvPr>
          <p:cNvSpPr/>
          <p:nvPr/>
        </p:nvSpPr>
        <p:spPr>
          <a:xfrm>
            <a:off x="2540924" y="3931308"/>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Rounded Corners 6">
            <a:extLst>
              <a:ext uri="{FF2B5EF4-FFF2-40B4-BE49-F238E27FC236}">
                <a16:creationId xmlns:a16="http://schemas.microsoft.com/office/drawing/2014/main" id="{8F773A3A-92A6-25D1-3651-5084999C6DFD}"/>
              </a:ext>
            </a:extLst>
          </p:cNvPr>
          <p:cNvSpPr/>
          <p:nvPr/>
        </p:nvSpPr>
        <p:spPr>
          <a:xfrm>
            <a:off x="2540924" y="4687845"/>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A484B4BC-7C94-2719-034B-E70539A79740}"/>
              </a:ext>
            </a:extLst>
          </p:cNvPr>
          <p:cNvSpPr txBox="1"/>
          <p:nvPr/>
        </p:nvSpPr>
        <p:spPr>
          <a:xfrm>
            <a:off x="1012873" y="2561889"/>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0000"/>
                </a:solidFill>
                <a:effectLst/>
                <a:uLnTx/>
                <a:uFillTx/>
                <a:latin typeface="Century Gothic" panose="020B0502020202020204" pitchFamily="34" charset="0"/>
                <a:ea typeface="+mn-ea"/>
                <a:cs typeface="+mn-cs"/>
              </a:rPr>
              <a:t>MODULE 1</a:t>
            </a:r>
            <a:endParaRPr kumimoji="0" lang="en-IN" sz="1400" b="1" i="0" u="none" strike="noStrike" kern="1200" cap="none" spc="0" normalizeH="0" baseline="0" noProof="0" dirty="0">
              <a:ln>
                <a:noFill/>
              </a:ln>
              <a:solidFill>
                <a:srgbClr val="FF0000"/>
              </a:solidFill>
              <a:effectLst/>
              <a:uLnTx/>
              <a:uFillTx/>
              <a:latin typeface="Century Gothic" panose="020B0502020202020204" pitchFamily="34" charset="0"/>
              <a:ea typeface="+mn-ea"/>
              <a:cs typeface="+mn-cs"/>
            </a:endParaRPr>
          </a:p>
        </p:txBody>
      </p:sp>
      <p:sp>
        <p:nvSpPr>
          <p:cNvPr id="9" name="TextBox 8">
            <a:extLst>
              <a:ext uri="{FF2B5EF4-FFF2-40B4-BE49-F238E27FC236}">
                <a16:creationId xmlns:a16="http://schemas.microsoft.com/office/drawing/2014/main" id="{931BE6D7-65BC-8B80-43A1-30B0CE076107}"/>
              </a:ext>
            </a:extLst>
          </p:cNvPr>
          <p:cNvSpPr txBox="1"/>
          <p:nvPr/>
        </p:nvSpPr>
        <p:spPr>
          <a:xfrm>
            <a:off x="1012873" y="3176786"/>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B0F0"/>
                </a:solidFill>
                <a:effectLst/>
                <a:uLnTx/>
                <a:uFillTx/>
                <a:latin typeface="Century Gothic" panose="020B0502020202020204" pitchFamily="34" charset="0"/>
                <a:ea typeface="+mn-ea"/>
                <a:cs typeface="+mn-cs"/>
              </a:rPr>
              <a:t>MODULE 2</a:t>
            </a:r>
            <a:endParaRPr kumimoji="0" lang="en-IN" sz="1400" b="1" i="0" u="none" strike="noStrike" kern="1200" cap="none" spc="0" normalizeH="0" baseline="0" noProof="0" dirty="0">
              <a:ln>
                <a:noFill/>
              </a:ln>
              <a:solidFill>
                <a:srgbClr val="00B0F0"/>
              </a:solidFill>
              <a:effectLst/>
              <a:uLnTx/>
              <a:uFillTx/>
              <a:latin typeface="Century Gothic" panose="020B0502020202020204" pitchFamily="34" charset="0"/>
              <a:ea typeface="+mn-ea"/>
              <a:cs typeface="+mn-cs"/>
            </a:endParaRPr>
          </a:p>
        </p:txBody>
      </p:sp>
      <p:sp>
        <p:nvSpPr>
          <p:cNvPr id="10" name="TextBox 9">
            <a:extLst>
              <a:ext uri="{FF2B5EF4-FFF2-40B4-BE49-F238E27FC236}">
                <a16:creationId xmlns:a16="http://schemas.microsoft.com/office/drawing/2014/main" id="{1068FCBA-F79D-F2BE-6189-1D41DD6411AC}"/>
              </a:ext>
            </a:extLst>
          </p:cNvPr>
          <p:cNvSpPr txBox="1"/>
          <p:nvPr/>
        </p:nvSpPr>
        <p:spPr>
          <a:xfrm>
            <a:off x="1012873" y="3922038"/>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030A0"/>
                </a:solidFill>
                <a:effectLst/>
                <a:uLnTx/>
                <a:uFillTx/>
                <a:latin typeface="Century Gothic" panose="020B0502020202020204" pitchFamily="34" charset="0"/>
                <a:ea typeface="+mn-ea"/>
                <a:cs typeface="+mn-cs"/>
              </a:rPr>
              <a:t>MODULE 3</a:t>
            </a:r>
            <a:endParaRPr kumimoji="0" lang="en-IN" sz="1400" b="1" i="0" u="none" strike="noStrike" kern="1200" cap="none" spc="0" normalizeH="0" baseline="0" noProof="0" dirty="0">
              <a:ln>
                <a:noFill/>
              </a:ln>
              <a:solidFill>
                <a:srgbClr val="7030A0"/>
              </a:solidFill>
              <a:effectLst/>
              <a:uLnTx/>
              <a:uFillTx/>
              <a:latin typeface="Century Gothic" panose="020B0502020202020204" pitchFamily="34" charset="0"/>
              <a:ea typeface="+mn-ea"/>
              <a:cs typeface="+mn-cs"/>
            </a:endParaRPr>
          </a:p>
        </p:txBody>
      </p:sp>
      <p:sp>
        <p:nvSpPr>
          <p:cNvPr id="11" name="TextBox 10">
            <a:extLst>
              <a:ext uri="{FF2B5EF4-FFF2-40B4-BE49-F238E27FC236}">
                <a16:creationId xmlns:a16="http://schemas.microsoft.com/office/drawing/2014/main" id="{227FB2A0-C650-433C-B967-C081BF770BDE}"/>
              </a:ext>
            </a:extLst>
          </p:cNvPr>
          <p:cNvSpPr txBox="1"/>
          <p:nvPr/>
        </p:nvSpPr>
        <p:spPr>
          <a:xfrm>
            <a:off x="1012873" y="4664396"/>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0AD47"/>
                </a:solidFill>
                <a:effectLst/>
                <a:uLnTx/>
                <a:uFillTx/>
                <a:latin typeface="Century Gothic" panose="020B0502020202020204" pitchFamily="34" charset="0"/>
                <a:ea typeface="+mn-ea"/>
                <a:cs typeface="+mn-cs"/>
              </a:rPr>
              <a:t>MODULE 4</a:t>
            </a:r>
            <a:endParaRPr kumimoji="0" lang="en-IN" sz="1400" b="1" i="0" u="none" strike="noStrike" kern="1200" cap="none" spc="0" normalizeH="0" baseline="0" noProof="0" dirty="0">
              <a:ln>
                <a:noFill/>
              </a:ln>
              <a:solidFill>
                <a:srgbClr val="70AD47"/>
              </a:solidFill>
              <a:effectLst/>
              <a:uLnTx/>
              <a:uFillTx/>
              <a:latin typeface="Century Gothic" panose="020B0502020202020204" pitchFamily="34" charset="0"/>
              <a:ea typeface="+mn-ea"/>
              <a:cs typeface="+mn-cs"/>
            </a:endParaRPr>
          </a:p>
        </p:txBody>
      </p:sp>
      <p:sp>
        <p:nvSpPr>
          <p:cNvPr id="12" name="TextBox 11">
            <a:extLst>
              <a:ext uri="{FF2B5EF4-FFF2-40B4-BE49-F238E27FC236}">
                <a16:creationId xmlns:a16="http://schemas.microsoft.com/office/drawing/2014/main" id="{980D01A8-2529-2D58-48B5-A93A4EE4DC79}"/>
              </a:ext>
            </a:extLst>
          </p:cNvPr>
          <p:cNvSpPr txBox="1"/>
          <p:nvPr/>
        </p:nvSpPr>
        <p:spPr>
          <a:xfrm>
            <a:off x="2540924" y="1273154"/>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TextBox 14">
            <a:extLst>
              <a:ext uri="{FF2B5EF4-FFF2-40B4-BE49-F238E27FC236}">
                <a16:creationId xmlns:a16="http://schemas.microsoft.com/office/drawing/2014/main" id="{773E9112-E041-D2EC-6487-7D80A2BCDFE1}"/>
              </a:ext>
            </a:extLst>
          </p:cNvPr>
          <p:cNvSpPr txBox="1"/>
          <p:nvPr/>
        </p:nvSpPr>
        <p:spPr>
          <a:xfrm>
            <a:off x="3253397" y="1303233"/>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2</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TextBox 15">
            <a:extLst>
              <a:ext uri="{FF2B5EF4-FFF2-40B4-BE49-F238E27FC236}">
                <a16:creationId xmlns:a16="http://schemas.microsoft.com/office/drawing/2014/main" id="{C69DE8FC-C651-F7AC-0B39-C6A52CC00ED6}"/>
              </a:ext>
            </a:extLst>
          </p:cNvPr>
          <p:cNvSpPr txBox="1"/>
          <p:nvPr/>
        </p:nvSpPr>
        <p:spPr>
          <a:xfrm>
            <a:off x="3965870" y="1273154"/>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3</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715998F9-1D34-A698-14FF-2F30BD4581C1}"/>
              </a:ext>
            </a:extLst>
          </p:cNvPr>
          <p:cNvSpPr txBox="1"/>
          <p:nvPr/>
        </p:nvSpPr>
        <p:spPr>
          <a:xfrm>
            <a:off x="4678343" y="1288193"/>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4</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86BA3321-D7A9-4A41-6473-8D76B3E136E1}"/>
              </a:ext>
            </a:extLst>
          </p:cNvPr>
          <p:cNvSpPr txBox="1"/>
          <p:nvPr/>
        </p:nvSpPr>
        <p:spPr>
          <a:xfrm>
            <a:off x="5390816" y="1243075"/>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5</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 name="TextBox 18">
            <a:extLst>
              <a:ext uri="{FF2B5EF4-FFF2-40B4-BE49-F238E27FC236}">
                <a16:creationId xmlns:a16="http://schemas.microsoft.com/office/drawing/2014/main" id="{15802E64-EA96-21E2-C4AC-D007941B31C4}"/>
              </a:ext>
            </a:extLst>
          </p:cNvPr>
          <p:cNvSpPr txBox="1"/>
          <p:nvPr/>
        </p:nvSpPr>
        <p:spPr>
          <a:xfrm>
            <a:off x="6103289" y="1288192"/>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6</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EBBF0272-2862-8DAC-AA4D-EBD79A8A42CE}"/>
              </a:ext>
            </a:extLst>
          </p:cNvPr>
          <p:cNvSpPr txBox="1"/>
          <p:nvPr/>
        </p:nvSpPr>
        <p:spPr>
          <a:xfrm>
            <a:off x="6815762" y="1243075"/>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7</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1C8D48F5-9D1E-3188-E940-24EE42C9F91B}"/>
              </a:ext>
            </a:extLst>
          </p:cNvPr>
          <p:cNvSpPr txBox="1"/>
          <p:nvPr/>
        </p:nvSpPr>
        <p:spPr>
          <a:xfrm>
            <a:off x="7528235" y="1300583"/>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8</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TextBox 21">
            <a:extLst>
              <a:ext uri="{FF2B5EF4-FFF2-40B4-BE49-F238E27FC236}">
                <a16:creationId xmlns:a16="http://schemas.microsoft.com/office/drawing/2014/main" id="{276118D1-7796-41E6-1D21-99CFBFBE9065}"/>
              </a:ext>
            </a:extLst>
          </p:cNvPr>
          <p:cNvSpPr txBox="1"/>
          <p:nvPr/>
        </p:nvSpPr>
        <p:spPr>
          <a:xfrm>
            <a:off x="8240708" y="1258114"/>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9</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 name="TextBox 22">
            <a:extLst>
              <a:ext uri="{FF2B5EF4-FFF2-40B4-BE49-F238E27FC236}">
                <a16:creationId xmlns:a16="http://schemas.microsoft.com/office/drawing/2014/main" id="{AA5DCCC0-6F2F-58D1-DBB8-F2EF6AACAE4E}"/>
              </a:ext>
            </a:extLst>
          </p:cNvPr>
          <p:cNvSpPr txBox="1"/>
          <p:nvPr/>
        </p:nvSpPr>
        <p:spPr>
          <a:xfrm>
            <a:off x="8953181" y="1152297"/>
            <a:ext cx="461665" cy="978653"/>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10</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580379D2-34E1-F2AA-2833-32365A64A2BD}"/>
              </a:ext>
            </a:extLst>
          </p:cNvPr>
          <p:cNvSpPr txBox="1"/>
          <p:nvPr/>
        </p:nvSpPr>
        <p:spPr>
          <a:xfrm>
            <a:off x="9665654" y="1178542"/>
            <a:ext cx="461665" cy="964798"/>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11</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TextBox 24">
            <a:extLst>
              <a:ext uri="{FF2B5EF4-FFF2-40B4-BE49-F238E27FC236}">
                <a16:creationId xmlns:a16="http://schemas.microsoft.com/office/drawing/2014/main" id="{7B1C83F0-A077-133F-1DA2-479AAA5584CD}"/>
              </a:ext>
            </a:extLst>
          </p:cNvPr>
          <p:cNvSpPr txBox="1"/>
          <p:nvPr/>
        </p:nvSpPr>
        <p:spPr>
          <a:xfrm>
            <a:off x="10378131" y="1167337"/>
            <a:ext cx="461665" cy="978653"/>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12</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6" name="Rectangle: Rounded Corners 25">
            <a:extLst>
              <a:ext uri="{FF2B5EF4-FFF2-40B4-BE49-F238E27FC236}">
                <a16:creationId xmlns:a16="http://schemas.microsoft.com/office/drawing/2014/main" id="{96081B88-26AF-AC88-D1FF-1344DF1FDA78}"/>
              </a:ext>
            </a:extLst>
          </p:cNvPr>
          <p:cNvSpPr/>
          <p:nvPr/>
        </p:nvSpPr>
        <p:spPr>
          <a:xfrm>
            <a:off x="2540924" y="2522647"/>
            <a:ext cx="1296000" cy="374073"/>
          </a:xfrm>
          <a:prstGeom prst="roundRect">
            <a:avLst>
              <a:gd name="adj" fmla="val 50000"/>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1 – 2</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27" name="Oval 26">
            <a:extLst>
              <a:ext uri="{FF2B5EF4-FFF2-40B4-BE49-F238E27FC236}">
                <a16:creationId xmlns:a16="http://schemas.microsoft.com/office/drawing/2014/main" id="{CA7BBEA7-BCDF-FE1C-579D-BF25FAEC0F11}"/>
              </a:ext>
            </a:extLst>
          </p:cNvPr>
          <p:cNvSpPr/>
          <p:nvPr/>
        </p:nvSpPr>
        <p:spPr>
          <a:xfrm>
            <a:off x="2702164" y="2643263"/>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13904617-C086-0925-2DF6-BFC75D3F37BC}"/>
              </a:ext>
            </a:extLst>
          </p:cNvPr>
          <p:cNvSpPr txBox="1"/>
          <p:nvPr/>
        </p:nvSpPr>
        <p:spPr>
          <a:xfrm>
            <a:off x="8382645" y="2615750"/>
            <a:ext cx="2400788" cy="253916"/>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Login / Registration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30" name="Rectangle: Rounded Corners 29">
            <a:extLst>
              <a:ext uri="{FF2B5EF4-FFF2-40B4-BE49-F238E27FC236}">
                <a16:creationId xmlns:a16="http://schemas.microsoft.com/office/drawing/2014/main" id="{B48FDB4F-E4BA-EB8E-331A-7B2B94EEC840}"/>
              </a:ext>
            </a:extLst>
          </p:cNvPr>
          <p:cNvSpPr/>
          <p:nvPr/>
        </p:nvSpPr>
        <p:spPr>
          <a:xfrm>
            <a:off x="3930376" y="3202025"/>
            <a:ext cx="1368000" cy="374073"/>
          </a:xfrm>
          <a:prstGeom prst="roundRect">
            <a:avLst>
              <a:gd name="adj" fmla="val 50000"/>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3 – 4</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31" name="Oval 30">
            <a:extLst>
              <a:ext uri="{FF2B5EF4-FFF2-40B4-BE49-F238E27FC236}">
                <a16:creationId xmlns:a16="http://schemas.microsoft.com/office/drawing/2014/main" id="{4F9C3438-A508-D28D-86E0-ADB53BE41724}"/>
              </a:ext>
            </a:extLst>
          </p:cNvPr>
          <p:cNvSpPr/>
          <p:nvPr/>
        </p:nvSpPr>
        <p:spPr>
          <a:xfrm>
            <a:off x="4079718" y="3312809"/>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TextBox 38">
            <a:extLst>
              <a:ext uri="{FF2B5EF4-FFF2-40B4-BE49-F238E27FC236}">
                <a16:creationId xmlns:a16="http://schemas.microsoft.com/office/drawing/2014/main" id="{4CDE6998-EF5F-E1EC-73C0-084452175935}"/>
              </a:ext>
            </a:extLst>
          </p:cNvPr>
          <p:cNvSpPr txBox="1"/>
          <p:nvPr/>
        </p:nvSpPr>
        <p:spPr>
          <a:xfrm>
            <a:off x="8366505" y="3284991"/>
            <a:ext cx="2400788" cy="253916"/>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Face Detection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42" name="Rectangle: Rounded Corners 41">
            <a:extLst>
              <a:ext uri="{FF2B5EF4-FFF2-40B4-BE49-F238E27FC236}">
                <a16:creationId xmlns:a16="http://schemas.microsoft.com/office/drawing/2014/main" id="{76326C60-FEA9-E994-B1B1-63A8425A5C9B}"/>
              </a:ext>
            </a:extLst>
          </p:cNvPr>
          <p:cNvSpPr/>
          <p:nvPr/>
        </p:nvSpPr>
        <p:spPr>
          <a:xfrm>
            <a:off x="5333870" y="3949802"/>
            <a:ext cx="2052000" cy="374073"/>
          </a:xfrm>
          <a:prstGeom prst="roundRect">
            <a:avLst>
              <a:gd name="adj" fmla="val 50000"/>
            </a:avLst>
          </a:prstGeom>
          <a:solidFill>
            <a:srgbClr val="7030A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5 – 7</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43" name="Oval 42">
            <a:extLst>
              <a:ext uri="{FF2B5EF4-FFF2-40B4-BE49-F238E27FC236}">
                <a16:creationId xmlns:a16="http://schemas.microsoft.com/office/drawing/2014/main" id="{9475EF4A-92CC-4F04-C816-851941E03529}"/>
              </a:ext>
            </a:extLst>
          </p:cNvPr>
          <p:cNvSpPr/>
          <p:nvPr/>
        </p:nvSpPr>
        <p:spPr>
          <a:xfrm>
            <a:off x="5481858" y="4052789"/>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4" name="TextBox 43">
            <a:extLst>
              <a:ext uri="{FF2B5EF4-FFF2-40B4-BE49-F238E27FC236}">
                <a16:creationId xmlns:a16="http://schemas.microsoft.com/office/drawing/2014/main" id="{D626E866-C6DE-0C4D-5595-EA67A22CCAC5}"/>
              </a:ext>
            </a:extLst>
          </p:cNvPr>
          <p:cNvSpPr txBox="1"/>
          <p:nvPr/>
        </p:nvSpPr>
        <p:spPr>
          <a:xfrm>
            <a:off x="8366505" y="4009880"/>
            <a:ext cx="2400788" cy="253916"/>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68PT Face Landmark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45" name="Rectangle: Rounded Corners 44">
            <a:extLst>
              <a:ext uri="{FF2B5EF4-FFF2-40B4-BE49-F238E27FC236}">
                <a16:creationId xmlns:a16="http://schemas.microsoft.com/office/drawing/2014/main" id="{43EBFDFD-F469-2C2E-E7B6-DA1ABACBAF16}"/>
              </a:ext>
            </a:extLst>
          </p:cNvPr>
          <p:cNvSpPr/>
          <p:nvPr/>
        </p:nvSpPr>
        <p:spPr>
          <a:xfrm>
            <a:off x="7492013" y="4687845"/>
            <a:ext cx="3384000" cy="374073"/>
          </a:xfrm>
          <a:prstGeom prst="roundRect">
            <a:avLst>
              <a:gd name="adj" fmla="val 50000"/>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8 – 12</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46" name="Oval 45">
            <a:extLst>
              <a:ext uri="{FF2B5EF4-FFF2-40B4-BE49-F238E27FC236}">
                <a16:creationId xmlns:a16="http://schemas.microsoft.com/office/drawing/2014/main" id="{E607E75C-68A9-1CCC-82F9-640F5574D392}"/>
              </a:ext>
            </a:extLst>
          </p:cNvPr>
          <p:cNvSpPr/>
          <p:nvPr/>
        </p:nvSpPr>
        <p:spPr>
          <a:xfrm>
            <a:off x="7633067" y="4811609"/>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7" name="TextBox 46">
            <a:extLst>
              <a:ext uri="{FF2B5EF4-FFF2-40B4-BE49-F238E27FC236}">
                <a16:creationId xmlns:a16="http://schemas.microsoft.com/office/drawing/2014/main" id="{27303ACB-3C7D-5AC6-0C77-57A3EF3FA42B}"/>
              </a:ext>
            </a:extLst>
          </p:cNvPr>
          <p:cNvSpPr txBox="1"/>
          <p:nvPr/>
        </p:nvSpPr>
        <p:spPr>
          <a:xfrm>
            <a:off x="2584335" y="4747651"/>
            <a:ext cx="2400788" cy="2539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Face Expression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48" name="TextBox 47">
            <a:extLst>
              <a:ext uri="{FF2B5EF4-FFF2-40B4-BE49-F238E27FC236}">
                <a16:creationId xmlns:a16="http://schemas.microsoft.com/office/drawing/2014/main" id="{858C9A02-2FC0-524C-138D-095DE801D73E}"/>
              </a:ext>
            </a:extLst>
          </p:cNvPr>
          <p:cNvSpPr txBox="1"/>
          <p:nvPr/>
        </p:nvSpPr>
        <p:spPr>
          <a:xfrm>
            <a:off x="702365" y="357809"/>
            <a:ext cx="1044271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TIMELINE CHART</a:t>
            </a:r>
            <a:endPar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45142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63" presetClass="path" presetSubtype="0" fill="hold" grpId="1" nodeType="afterEffect">
                                  <p:stCondLst>
                                    <p:cond delay="0"/>
                                  </p:stCondLst>
                                  <p:childTnLst>
                                    <p:animMotion origin="layout" path="M -2.91667E-6 -4.44444E-6 L 0.07513 0.0007 " pathEditMode="relative" rAng="0" ptsTypes="AA">
                                      <p:cBhvr>
                                        <p:cTn id="11" dur="500" fill="hold"/>
                                        <p:tgtEl>
                                          <p:spTgt spid="27"/>
                                        </p:tgtEl>
                                        <p:attrNameLst>
                                          <p:attrName>ppt_x</p:attrName>
                                          <p:attrName>ppt_y</p:attrName>
                                        </p:attrNameLst>
                                      </p:cBhvr>
                                      <p:rCtr x="3750" y="23"/>
                                    </p:animMotion>
                                  </p:childTnLst>
                                </p:cTn>
                              </p:par>
                              <p:par>
                                <p:cTn id="12" presetID="22" presetClass="entr" presetSubtype="8" fill="hold" grpId="0" nodeType="with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wipe(left)">
                                      <p:cBhvr>
                                        <p:cTn id="14" dur="500"/>
                                        <p:tgtEl>
                                          <p:spTgt spid="26"/>
                                        </p:tgtEl>
                                      </p:cBhvr>
                                    </p:animEffect>
                                  </p:childTnLst>
                                </p:cTn>
                              </p:par>
                            </p:childTnLst>
                          </p:cTn>
                        </p:par>
                        <p:par>
                          <p:cTn id="15" fill="hold">
                            <p:stCondLst>
                              <p:cond delay="1000"/>
                            </p:stCondLst>
                            <p:childTnLst>
                              <p:par>
                                <p:cTn id="16" presetID="12" presetClass="entr" presetSubtype="8"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additive="base">
                                        <p:cTn id="18" dur="500"/>
                                        <p:tgtEl>
                                          <p:spTgt spid="28"/>
                                        </p:tgtEl>
                                        <p:attrNameLst>
                                          <p:attrName>ppt_x</p:attrName>
                                        </p:attrNameLst>
                                      </p:cBhvr>
                                      <p:tavLst>
                                        <p:tav tm="0">
                                          <p:val>
                                            <p:strVal val="#ppt_x-#ppt_w*1.125000"/>
                                          </p:val>
                                        </p:tav>
                                        <p:tav tm="100000">
                                          <p:val>
                                            <p:strVal val="#ppt_x"/>
                                          </p:val>
                                        </p:tav>
                                      </p:tavLst>
                                    </p:anim>
                                    <p:animEffect transition="in" filter="wipe(right)">
                                      <p:cBhvr>
                                        <p:cTn id="19" dur="500"/>
                                        <p:tgtEl>
                                          <p:spTgt spid="28"/>
                                        </p:tgtEl>
                                      </p:cBhvr>
                                    </p:animEffect>
                                  </p:childTnLst>
                                </p:cTn>
                              </p:par>
                            </p:childTnLst>
                          </p:cTn>
                        </p:par>
                      </p:childTnLst>
                    </p:cTn>
                  </p:par>
                  <p:par>
                    <p:cTn id="20" fill="hold">
                      <p:stCondLst>
                        <p:cond delay="indefinite"/>
                      </p:stCondLst>
                      <p:childTnLst>
                        <p:par>
                          <p:cTn id="21" fill="hold">
                            <p:stCondLst>
                              <p:cond delay="0"/>
                            </p:stCondLst>
                            <p:childTnLst>
                              <p:par>
                                <p:cTn id="22" presetID="23" presetClass="entr" presetSubtype="16" fill="hold" grpId="0" nodeType="click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p:cTn id="24" dur="500" fill="hold"/>
                                        <p:tgtEl>
                                          <p:spTgt spid="31"/>
                                        </p:tgtEl>
                                        <p:attrNameLst>
                                          <p:attrName>ppt_w</p:attrName>
                                        </p:attrNameLst>
                                      </p:cBhvr>
                                      <p:tavLst>
                                        <p:tav tm="0">
                                          <p:val>
                                            <p:fltVal val="0"/>
                                          </p:val>
                                        </p:tav>
                                        <p:tav tm="100000">
                                          <p:val>
                                            <p:strVal val="#ppt_w"/>
                                          </p:val>
                                        </p:tav>
                                      </p:tavLst>
                                    </p:anim>
                                    <p:anim calcmode="lin" valueType="num">
                                      <p:cBhvr>
                                        <p:cTn id="25" dur="500" fill="hold"/>
                                        <p:tgtEl>
                                          <p:spTgt spid="31"/>
                                        </p:tgtEl>
                                        <p:attrNameLst>
                                          <p:attrName>ppt_h</p:attrName>
                                        </p:attrNameLst>
                                      </p:cBhvr>
                                      <p:tavLst>
                                        <p:tav tm="0">
                                          <p:val>
                                            <p:fltVal val="0"/>
                                          </p:val>
                                        </p:tav>
                                        <p:tav tm="100000">
                                          <p:val>
                                            <p:strVal val="#ppt_h"/>
                                          </p:val>
                                        </p:tav>
                                      </p:tavLst>
                                    </p:anim>
                                  </p:childTnLst>
                                </p:cTn>
                              </p:par>
                            </p:childTnLst>
                          </p:cTn>
                        </p:par>
                        <p:par>
                          <p:cTn id="26" fill="hold">
                            <p:stCondLst>
                              <p:cond delay="500"/>
                            </p:stCondLst>
                            <p:childTnLst>
                              <p:par>
                                <p:cTn id="27" presetID="63" presetClass="path" presetSubtype="0" fill="hold" grpId="1" nodeType="afterEffect">
                                  <p:stCondLst>
                                    <p:cond delay="0"/>
                                  </p:stCondLst>
                                  <p:childTnLst>
                                    <p:animMotion origin="layout" path="M -3.54167E-6 3.7037E-7 L 0.08451 0.00231 " pathEditMode="relative" rAng="0" ptsTypes="AA">
                                      <p:cBhvr>
                                        <p:cTn id="28" dur="500" fill="hold"/>
                                        <p:tgtEl>
                                          <p:spTgt spid="31"/>
                                        </p:tgtEl>
                                        <p:attrNameLst>
                                          <p:attrName>ppt_x</p:attrName>
                                          <p:attrName>ppt_y</p:attrName>
                                        </p:attrNameLst>
                                      </p:cBhvr>
                                      <p:rCtr x="4219" y="116"/>
                                    </p:animMotion>
                                  </p:childTnLst>
                                </p:cTn>
                              </p:par>
                              <p:par>
                                <p:cTn id="29" presetID="22" presetClass="entr" presetSubtype="8"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left)">
                                      <p:cBhvr>
                                        <p:cTn id="31" dur="500"/>
                                        <p:tgtEl>
                                          <p:spTgt spid="30"/>
                                        </p:tgtEl>
                                      </p:cBhvr>
                                    </p:animEffect>
                                  </p:childTnLst>
                                </p:cTn>
                              </p:par>
                            </p:childTnLst>
                          </p:cTn>
                        </p:par>
                        <p:par>
                          <p:cTn id="32" fill="hold">
                            <p:stCondLst>
                              <p:cond delay="1000"/>
                            </p:stCondLst>
                            <p:childTnLst>
                              <p:par>
                                <p:cTn id="33" presetID="12" presetClass="entr" presetSubtype="8"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 calcmode="lin" valueType="num">
                                      <p:cBhvr additive="base">
                                        <p:cTn id="35" dur="500"/>
                                        <p:tgtEl>
                                          <p:spTgt spid="39"/>
                                        </p:tgtEl>
                                        <p:attrNameLst>
                                          <p:attrName>ppt_x</p:attrName>
                                        </p:attrNameLst>
                                      </p:cBhvr>
                                      <p:tavLst>
                                        <p:tav tm="0">
                                          <p:val>
                                            <p:strVal val="#ppt_x-#ppt_w*1.125000"/>
                                          </p:val>
                                        </p:tav>
                                        <p:tav tm="100000">
                                          <p:val>
                                            <p:strVal val="#ppt_x"/>
                                          </p:val>
                                        </p:tav>
                                      </p:tavLst>
                                    </p:anim>
                                    <p:animEffect transition="in" filter="wipe(right)">
                                      <p:cBhvr>
                                        <p:cTn id="36" dur="500"/>
                                        <p:tgtEl>
                                          <p:spTgt spid="39"/>
                                        </p:tgtEl>
                                      </p:cBhvr>
                                    </p:animEffect>
                                  </p:childTnLst>
                                </p:cTn>
                              </p:par>
                            </p:childTnLst>
                          </p:cTn>
                        </p:par>
                      </p:childTnLst>
                    </p:cTn>
                  </p:par>
                  <p:par>
                    <p:cTn id="37" fill="hold">
                      <p:stCondLst>
                        <p:cond delay="indefinite"/>
                      </p:stCondLst>
                      <p:childTnLst>
                        <p:par>
                          <p:cTn id="38" fill="hold">
                            <p:stCondLst>
                              <p:cond delay="0"/>
                            </p:stCondLst>
                            <p:childTnLst>
                              <p:par>
                                <p:cTn id="39" presetID="23" presetClass="entr" presetSubtype="16" fill="hold" grpId="0" nodeType="click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p:cTn id="41" dur="500" fill="hold"/>
                                        <p:tgtEl>
                                          <p:spTgt spid="43"/>
                                        </p:tgtEl>
                                        <p:attrNameLst>
                                          <p:attrName>ppt_w</p:attrName>
                                        </p:attrNameLst>
                                      </p:cBhvr>
                                      <p:tavLst>
                                        <p:tav tm="0">
                                          <p:val>
                                            <p:fltVal val="0"/>
                                          </p:val>
                                        </p:tav>
                                        <p:tav tm="100000">
                                          <p:val>
                                            <p:strVal val="#ppt_w"/>
                                          </p:val>
                                        </p:tav>
                                      </p:tavLst>
                                    </p:anim>
                                    <p:anim calcmode="lin" valueType="num">
                                      <p:cBhvr>
                                        <p:cTn id="42" dur="500" fill="hold"/>
                                        <p:tgtEl>
                                          <p:spTgt spid="43"/>
                                        </p:tgtEl>
                                        <p:attrNameLst>
                                          <p:attrName>ppt_h</p:attrName>
                                        </p:attrNameLst>
                                      </p:cBhvr>
                                      <p:tavLst>
                                        <p:tav tm="0">
                                          <p:val>
                                            <p:fltVal val="0"/>
                                          </p:val>
                                        </p:tav>
                                        <p:tav tm="100000">
                                          <p:val>
                                            <p:strVal val="#ppt_h"/>
                                          </p:val>
                                        </p:tav>
                                      </p:tavLst>
                                    </p:anim>
                                  </p:childTnLst>
                                </p:cTn>
                              </p:par>
                            </p:childTnLst>
                          </p:cTn>
                        </p:par>
                        <p:par>
                          <p:cTn id="43" fill="hold">
                            <p:stCondLst>
                              <p:cond delay="500"/>
                            </p:stCondLst>
                            <p:childTnLst>
                              <p:par>
                                <p:cTn id="44" presetID="63" presetClass="path" presetSubtype="0" fill="hold" grpId="1" nodeType="afterEffect">
                                  <p:stCondLst>
                                    <p:cond delay="0"/>
                                  </p:stCondLst>
                                  <p:childTnLst>
                                    <p:animMotion origin="layout" path="M 1.875E-6 -4.81481E-6 L 0.13854 0.0007 " pathEditMode="relative" rAng="0" ptsTypes="AA">
                                      <p:cBhvr>
                                        <p:cTn id="45" dur="500" fill="hold"/>
                                        <p:tgtEl>
                                          <p:spTgt spid="43"/>
                                        </p:tgtEl>
                                        <p:attrNameLst>
                                          <p:attrName>ppt_x</p:attrName>
                                          <p:attrName>ppt_y</p:attrName>
                                        </p:attrNameLst>
                                      </p:cBhvr>
                                      <p:rCtr x="6927" y="23"/>
                                    </p:animMotion>
                                  </p:childTnLst>
                                </p:cTn>
                              </p:par>
                              <p:par>
                                <p:cTn id="46" presetID="22" presetClass="entr" presetSubtype="8" fill="hold" grpId="0" nodeType="with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wipe(left)">
                                      <p:cBhvr>
                                        <p:cTn id="48" dur="500"/>
                                        <p:tgtEl>
                                          <p:spTgt spid="42"/>
                                        </p:tgtEl>
                                      </p:cBhvr>
                                    </p:animEffect>
                                  </p:childTnLst>
                                </p:cTn>
                              </p:par>
                            </p:childTnLst>
                          </p:cTn>
                        </p:par>
                        <p:par>
                          <p:cTn id="49" fill="hold">
                            <p:stCondLst>
                              <p:cond delay="1000"/>
                            </p:stCondLst>
                            <p:childTnLst>
                              <p:par>
                                <p:cTn id="50" presetID="12" presetClass="entr" presetSubtype="8" fill="hold" grpId="0" nodeType="afterEffect">
                                  <p:stCondLst>
                                    <p:cond delay="0"/>
                                  </p:stCondLst>
                                  <p:childTnLst>
                                    <p:set>
                                      <p:cBhvr>
                                        <p:cTn id="51" dur="1" fill="hold">
                                          <p:stCondLst>
                                            <p:cond delay="0"/>
                                          </p:stCondLst>
                                        </p:cTn>
                                        <p:tgtEl>
                                          <p:spTgt spid="44"/>
                                        </p:tgtEl>
                                        <p:attrNameLst>
                                          <p:attrName>style.visibility</p:attrName>
                                        </p:attrNameLst>
                                      </p:cBhvr>
                                      <p:to>
                                        <p:strVal val="visible"/>
                                      </p:to>
                                    </p:set>
                                    <p:anim calcmode="lin" valueType="num">
                                      <p:cBhvr additive="base">
                                        <p:cTn id="52" dur="500"/>
                                        <p:tgtEl>
                                          <p:spTgt spid="44"/>
                                        </p:tgtEl>
                                        <p:attrNameLst>
                                          <p:attrName>ppt_x</p:attrName>
                                        </p:attrNameLst>
                                      </p:cBhvr>
                                      <p:tavLst>
                                        <p:tav tm="0">
                                          <p:val>
                                            <p:strVal val="#ppt_x-#ppt_w*1.125000"/>
                                          </p:val>
                                        </p:tav>
                                        <p:tav tm="100000">
                                          <p:val>
                                            <p:strVal val="#ppt_x"/>
                                          </p:val>
                                        </p:tav>
                                      </p:tavLst>
                                    </p:anim>
                                    <p:animEffect transition="in" filter="wipe(right)">
                                      <p:cBhvr>
                                        <p:cTn id="53" dur="500"/>
                                        <p:tgtEl>
                                          <p:spTgt spid="44"/>
                                        </p:tgtEl>
                                      </p:cBhvr>
                                    </p:animEffect>
                                  </p:childTnLst>
                                </p:cTn>
                              </p:par>
                            </p:childTnLst>
                          </p:cTn>
                        </p:par>
                      </p:childTnLst>
                    </p:cTn>
                  </p:par>
                  <p:par>
                    <p:cTn id="54" fill="hold">
                      <p:stCondLst>
                        <p:cond delay="indefinite"/>
                      </p:stCondLst>
                      <p:childTnLst>
                        <p:par>
                          <p:cTn id="55" fill="hold">
                            <p:stCondLst>
                              <p:cond delay="0"/>
                            </p:stCondLst>
                            <p:childTnLst>
                              <p:par>
                                <p:cTn id="56" presetID="23" presetClass="entr" presetSubtype="16" fill="hold" grpId="0" nodeType="clickEffect">
                                  <p:stCondLst>
                                    <p:cond delay="0"/>
                                  </p:stCondLst>
                                  <p:childTnLst>
                                    <p:set>
                                      <p:cBhvr>
                                        <p:cTn id="57" dur="1" fill="hold">
                                          <p:stCondLst>
                                            <p:cond delay="0"/>
                                          </p:stCondLst>
                                        </p:cTn>
                                        <p:tgtEl>
                                          <p:spTgt spid="46"/>
                                        </p:tgtEl>
                                        <p:attrNameLst>
                                          <p:attrName>style.visibility</p:attrName>
                                        </p:attrNameLst>
                                      </p:cBhvr>
                                      <p:to>
                                        <p:strVal val="visible"/>
                                      </p:to>
                                    </p:set>
                                    <p:anim calcmode="lin" valueType="num">
                                      <p:cBhvr>
                                        <p:cTn id="58" dur="500" fill="hold"/>
                                        <p:tgtEl>
                                          <p:spTgt spid="46"/>
                                        </p:tgtEl>
                                        <p:attrNameLst>
                                          <p:attrName>ppt_w</p:attrName>
                                        </p:attrNameLst>
                                      </p:cBhvr>
                                      <p:tavLst>
                                        <p:tav tm="0">
                                          <p:val>
                                            <p:fltVal val="0"/>
                                          </p:val>
                                        </p:tav>
                                        <p:tav tm="100000">
                                          <p:val>
                                            <p:strVal val="#ppt_w"/>
                                          </p:val>
                                        </p:tav>
                                      </p:tavLst>
                                    </p:anim>
                                    <p:anim calcmode="lin" valueType="num">
                                      <p:cBhvr>
                                        <p:cTn id="59" dur="500" fill="hold"/>
                                        <p:tgtEl>
                                          <p:spTgt spid="46"/>
                                        </p:tgtEl>
                                        <p:attrNameLst>
                                          <p:attrName>ppt_h</p:attrName>
                                        </p:attrNameLst>
                                      </p:cBhvr>
                                      <p:tavLst>
                                        <p:tav tm="0">
                                          <p:val>
                                            <p:fltVal val="0"/>
                                          </p:val>
                                        </p:tav>
                                        <p:tav tm="100000">
                                          <p:val>
                                            <p:strVal val="#ppt_h"/>
                                          </p:val>
                                        </p:tav>
                                      </p:tavLst>
                                    </p:anim>
                                  </p:childTnLst>
                                </p:cTn>
                              </p:par>
                            </p:childTnLst>
                          </p:cTn>
                        </p:par>
                        <p:par>
                          <p:cTn id="60" fill="hold">
                            <p:stCondLst>
                              <p:cond delay="500"/>
                            </p:stCondLst>
                            <p:childTnLst>
                              <p:par>
                                <p:cTn id="61" presetID="63" presetClass="path" presetSubtype="0" fill="hold" grpId="1" nodeType="afterEffect">
                                  <p:stCondLst>
                                    <p:cond delay="0"/>
                                  </p:stCondLst>
                                  <p:childTnLst>
                                    <p:animMotion origin="layout" path="M 1.11022E-16 1.85185E-6 L 0.24271 -0.00139 " pathEditMode="relative" rAng="0" ptsTypes="AA">
                                      <p:cBhvr>
                                        <p:cTn id="62" dur="500" fill="hold"/>
                                        <p:tgtEl>
                                          <p:spTgt spid="46"/>
                                        </p:tgtEl>
                                        <p:attrNameLst>
                                          <p:attrName>ppt_x</p:attrName>
                                          <p:attrName>ppt_y</p:attrName>
                                        </p:attrNameLst>
                                      </p:cBhvr>
                                      <p:rCtr x="12135" y="-69"/>
                                    </p:animMotion>
                                  </p:childTnLst>
                                </p:cTn>
                              </p:par>
                              <p:par>
                                <p:cTn id="63" presetID="22" presetClass="entr" presetSubtype="8" fill="hold" grpId="0" nodeType="withEffect">
                                  <p:stCondLst>
                                    <p:cond delay="0"/>
                                  </p:stCondLst>
                                  <p:childTnLst>
                                    <p:set>
                                      <p:cBhvr>
                                        <p:cTn id="64" dur="1" fill="hold">
                                          <p:stCondLst>
                                            <p:cond delay="0"/>
                                          </p:stCondLst>
                                        </p:cTn>
                                        <p:tgtEl>
                                          <p:spTgt spid="45"/>
                                        </p:tgtEl>
                                        <p:attrNameLst>
                                          <p:attrName>style.visibility</p:attrName>
                                        </p:attrNameLst>
                                      </p:cBhvr>
                                      <p:to>
                                        <p:strVal val="visible"/>
                                      </p:to>
                                    </p:set>
                                    <p:animEffect transition="in" filter="wipe(left)">
                                      <p:cBhvr>
                                        <p:cTn id="65" dur="500"/>
                                        <p:tgtEl>
                                          <p:spTgt spid="45"/>
                                        </p:tgtEl>
                                      </p:cBhvr>
                                    </p:animEffect>
                                  </p:childTnLst>
                                </p:cTn>
                              </p:par>
                            </p:childTnLst>
                          </p:cTn>
                        </p:par>
                        <p:par>
                          <p:cTn id="66" fill="hold">
                            <p:stCondLst>
                              <p:cond delay="1000"/>
                            </p:stCondLst>
                            <p:childTnLst>
                              <p:par>
                                <p:cTn id="67" presetID="12" presetClass="entr" presetSubtype="8" fill="hold" grpId="0" nodeType="afterEffect">
                                  <p:stCondLst>
                                    <p:cond delay="0"/>
                                  </p:stCondLst>
                                  <p:childTnLst>
                                    <p:set>
                                      <p:cBhvr>
                                        <p:cTn id="68" dur="1" fill="hold">
                                          <p:stCondLst>
                                            <p:cond delay="0"/>
                                          </p:stCondLst>
                                        </p:cTn>
                                        <p:tgtEl>
                                          <p:spTgt spid="47"/>
                                        </p:tgtEl>
                                        <p:attrNameLst>
                                          <p:attrName>style.visibility</p:attrName>
                                        </p:attrNameLst>
                                      </p:cBhvr>
                                      <p:to>
                                        <p:strVal val="visible"/>
                                      </p:to>
                                    </p:set>
                                    <p:anim calcmode="lin" valueType="num">
                                      <p:cBhvr additive="base">
                                        <p:cTn id="69" dur="500"/>
                                        <p:tgtEl>
                                          <p:spTgt spid="47"/>
                                        </p:tgtEl>
                                        <p:attrNameLst>
                                          <p:attrName>ppt_x</p:attrName>
                                        </p:attrNameLst>
                                      </p:cBhvr>
                                      <p:tavLst>
                                        <p:tav tm="0">
                                          <p:val>
                                            <p:strVal val="#ppt_x-#ppt_w*1.125000"/>
                                          </p:val>
                                        </p:tav>
                                        <p:tav tm="100000">
                                          <p:val>
                                            <p:strVal val="#ppt_x"/>
                                          </p:val>
                                        </p:tav>
                                      </p:tavLst>
                                    </p:anim>
                                    <p:animEffect transition="in" filter="wipe(right)">
                                      <p:cBhvr>
                                        <p:cTn id="70"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7" grpId="1" animBg="1"/>
      <p:bldP spid="28" grpId="0"/>
      <p:bldP spid="30" grpId="0" animBg="1"/>
      <p:bldP spid="31" grpId="0" animBg="1"/>
      <p:bldP spid="31" grpId="1" animBg="1"/>
      <p:bldP spid="39" grpId="0"/>
      <p:bldP spid="42" grpId="0" animBg="1"/>
      <p:bldP spid="43" grpId="0" animBg="1"/>
      <p:bldP spid="43" grpId="1" animBg="1"/>
      <p:bldP spid="44" grpId="0"/>
      <p:bldP spid="45" grpId="0" animBg="1"/>
      <p:bldP spid="46" grpId="0" animBg="1"/>
      <p:bldP spid="46" grpId="1" animBg="1"/>
      <p:bldP spid="47"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779A6-3653-698E-2561-2AC973152896}"/>
              </a:ext>
            </a:extLst>
          </p:cNvPr>
          <p:cNvSpPr>
            <a:spLocks noGrp="1"/>
          </p:cNvSpPr>
          <p:nvPr>
            <p:ph type="title"/>
          </p:nvPr>
        </p:nvSpPr>
        <p:spPr>
          <a:xfrm rot="10800000" flipV="1">
            <a:off x="322727" y="770965"/>
            <a:ext cx="11385177" cy="5871882"/>
          </a:xfrm>
        </p:spPr>
        <p:txBody>
          <a:bodyPr/>
          <a:lstStyle/>
          <a:p>
            <a:r>
              <a:rPr lang="en-IN" sz="1800" dirty="0">
                <a:solidFill>
                  <a:schemeClr val="bg2">
                    <a:lumMod val="10000"/>
                  </a:schemeClr>
                </a:solidFill>
                <a:latin typeface="Times New Roman" panose="02020603050405020304" pitchFamily="18" charset="0"/>
                <a:cs typeface="Times New Roman" panose="02020603050405020304" pitchFamily="18" charset="0"/>
              </a:rPr>
              <a:t>1. Salik Ram Khanal Ph.D., João Barros, Nuno Lopes, Jaime Sampaio, Vítor Filipe, YEAR: June, 2018 “Performance analysis of Microsoft’s and Google’s Emotion Recognition API using pose-invariant faces”, 8th International Conference on Software Development and Technologies for Enhancing Accessibility and Fighting Info-exclusion Thessaloniki Greece, DOI: 10.1145/3218585.32242232.</a:t>
            </a:r>
            <a:br>
              <a:rPr lang="en-IN" sz="1800" dirty="0">
                <a:solidFill>
                  <a:schemeClr val="bg2">
                    <a:lumMod val="10000"/>
                  </a:schemeClr>
                </a:solidFill>
                <a:latin typeface="Times New Roman" panose="02020603050405020304" pitchFamily="18" charset="0"/>
                <a:cs typeface="Times New Roman" panose="02020603050405020304" pitchFamily="18" charset="0"/>
              </a:rPr>
            </a:b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2. Renuka S. Deshmukh and Prof. Vandana Jagtap YEAR: June,2017 “A Survey: Software API and Database for Emotion Recognition”, International Conference on Intelligent Computing and Control Systems (ICICCS), DOI: 10.1109/ICCONS.2017.82507273.	</a:t>
            </a:r>
            <a:br>
              <a:rPr lang="en-IN" sz="1800" dirty="0">
                <a:solidFill>
                  <a:schemeClr val="bg2">
                    <a:lumMod val="10000"/>
                  </a:schemeClr>
                </a:solidFill>
                <a:latin typeface="Times New Roman" panose="02020603050405020304" pitchFamily="18" charset="0"/>
                <a:cs typeface="Times New Roman" panose="02020603050405020304" pitchFamily="18" charset="0"/>
              </a:rPr>
            </a:b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3. Yang-Yen Ou, Bo-Hao Su, Shih-Pang Tseng, Liu-Yi-Cheng Hsu, Jhing-Fa Wang and Ta-Wen Kuan, YEAR: October 2018, “Efficient Emotion Recognition based on Hybrid Emotion Recognition Neural Network”, International Conference on Orange Technologies (ICOT), </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DOI: 10.1109/ICOT.2018.87059034.	</a:t>
            </a:r>
            <a:br>
              <a:rPr lang="en-IN" sz="1800" dirty="0">
                <a:solidFill>
                  <a:schemeClr val="bg2">
                    <a:lumMod val="10000"/>
                  </a:schemeClr>
                </a:solidFill>
                <a:latin typeface="Times New Roman" panose="02020603050405020304" pitchFamily="18" charset="0"/>
                <a:cs typeface="Times New Roman" panose="02020603050405020304" pitchFamily="18" charset="0"/>
              </a:rPr>
            </a:b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4. D. Ram Kiran, K. Vinay Kumar, T. Kalyan, K. Ch. Kavya, K. Sarat Kumar, YEAR: July 2022, “Facial Expression Detection using Artificial Intelligence”, International Journal of Recent Technology and Engineering (IJRTE), DOI: https://doi.org/10.35940/ijrte.2277-38785.</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	</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5. M. Shamim Hossain and Ghulam Muhammad, YEAR: February 2017, “An Emotion Recognition System for Mobile Applications”, Institute of Electrical and Electronics Engineering (IEEE), DOI: 10.1109/ACCESS.2017.2672829</a:t>
            </a:r>
          </a:p>
        </p:txBody>
      </p:sp>
      <p:sp>
        <p:nvSpPr>
          <p:cNvPr id="3" name="TextBox 2">
            <a:extLst>
              <a:ext uri="{FF2B5EF4-FFF2-40B4-BE49-F238E27FC236}">
                <a16:creationId xmlns:a16="http://schemas.microsoft.com/office/drawing/2014/main" id="{38CFDFB2-3F93-5A73-4BFE-D8240DA4F482}"/>
              </a:ext>
            </a:extLst>
          </p:cNvPr>
          <p:cNvSpPr txBox="1"/>
          <p:nvPr/>
        </p:nvSpPr>
        <p:spPr>
          <a:xfrm>
            <a:off x="322728" y="186784"/>
            <a:ext cx="4329953" cy="553998"/>
          </a:xfrm>
          <a:prstGeom prst="rect">
            <a:avLst/>
          </a:prstGeom>
          <a:noFill/>
        </p:spPr>
        <p:txBody>
          <a:bodyPr wrap="square" rtlCol="0">
            <a:spAutoFit/>
          </a:bodyPr>
          <a:lstStyle/>
          <a:p>
            <a:r>
              <a:rPr lang="en-IN" sz="3000" b="1" u="sng" dirty="0">
                <a:solidFill>
                  <a:schemeClr val="bg2">
                    <a:lumMod val="10000"/>
                  </a:schemeClr>
                </a:solidFill>
                <a:latin typeface="Times New Roman" panose="02020603050405020304" pitchFamily="18" charset="0"/>
                <a:cs typeface="Times New Roman" panose="02020603050405020304" pitchFamily="18" charset="0"/>
              </a:rPr>
              <a:t>REFERENCES</a:t>
            </a:r>
            <a:r>
              <a:rPr lang="en-IN" sz="3000" b="1" dirty="0">
                <a:solidFill>
                  <a:schemeClr val="bg2">
                    <a:lumMod val="10000"/>
                  </a:schemeClr>
                </a:solidFill>
                <a:latin typeface="Times New Roman" panose="02020603050405020304" pitchFamily="18" charset="0"/>
                <a:cs typeface="Times New Roman" panose="02020603050405020304" pitchFamily="18" charset="0"/>
              </a:rPr>
              <a:t> </a:t>
            </a:r>
            <a:r>
              <a:rPr lang="en-IN" sz="30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04107558"/>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2640</TotalTime>
  <Words>903</Words>
  <Application>Microsoft Office PowerPoint</Application>
  <PresentationFormat>Widescreen</PresentationFormat>
  <Paragraphs>65</Paragraphs>
  <Slides>10</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Calibri</vt:lpstr>
      <vt:lpstr>Century Gothic</vt:lpstr>
      <vt:lpstr>Lato</vt:lpstr>
      <vt:lpstr>medium-content-serif-font</vt:lpstr>
      <vt:lpstr>Montserrat</vt:lpstr>
      <vt:lpstr>Noto Sans Symbols</vt:lpstr>
      <vt:lpstr>Times New Roman</vt:lpstr>
      <vt:lpstr>Wingdings</vt:lpstr>
      <vt:lpstr>Focus</vt:lpstr>
      <vt:lpstr>FACIAL EMOTION RECOGNITION USING FACE-API</vt:lpstr>
      <vt:lpstr>ABSTRACT</vt:lpstr>
      <vt:lpstr>OVERVIEW</vt:lpstr>
      <vt:lpstr>EXISTING SYSTEM</vt:lpstr>
      <vt:lpstr>PROPOSED SYSTEM</vt:lpstr>
      <vt:lpstr>PowerPoint Presentation</vt:lpstr>
      <vt:lpstr>PowerPoint Presentation</vt:lpstr>
      <vt:lpstr>PowerPoint Presentation</vt:lpstr>
      <vt:lpstr>1. Salik Ram Khanal Ph.D., João Barros, Nuno Lopes, Jaime Sampaio, Vítor Filipe, YEAR: June, 2018 “Performance analysis of Microsoft’s and Google’s Emotion Recognition API using pose-invariant faces”, 8th International Conference on Software Development and Technologies for Enhancing Accessibility and Fighting Info-exclusion Thessaloniki Greece, DOI: 10.1145/3218585.32242232.  2. Renuka S. Deshmukh and Prof. Vandana Jagtap YEAR: June,2017 “A Survey: Software API and Database for Emotion Recognition”, International Conference on Intelligent Computing and Control Systems (ICICCS), DOI: 10.1109/ICCONS.2017.82507273.   3. Yang-Yen Ou, Bo-Hao Su, Shih-Pang Tseng, Liu-Yi-Cheng Hsu, Jhing-Fa Wang and Ta-Wen Kuan, YEAR: October 2018, “Efficient Emotion Recognition based on Hybrid Emotion Recognition Neural Network”, International Conference on Orange Technologies (ICOT),  DOI: 10.1109/ICOT.2018.87059034.   4. D. Ram Kiran, K. Vinay Kumar, T. Kalyan, K. Ch. Kavya, K. Sarat Kumar, YEAR: July 2022, “Facial Expression Detection using Artificial Intelligence”, International Journal of Recent Technology and Engineering (IJRTE), DOI: https://doi.org/10.35940/ijrte.2277-38785.   5. M. Shamim Hossain and Ghulam Muhammad, YEAR: February 2017, “An Emotion Recognition System for Mobile Applications”, Institute of Electrical and Electronics Engineering (IEEE), DOI: 10.1109/ACCESS.2017.2672829</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KEERTHANA DHANASINGH</dc:creator>
  <cp:lastModifiedBy>138 HUMSIKA  R</cp:lastModifiedBy>
  <cp:revision>80</cp:revision>
  <dcterms:created xsi:type="dcterms:W3CDTF">2022-04-26T14:44:05Z</dcterms:created>
  <dcterms:modified xsi:type="dcterms:W3CDTF">2022-05-20T04:56:00Z</dcterms:modified>
</cp:coreProperties>
</file>

<file path=docProps/thumbnail.jpeg>
</file>